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anrope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gh3/snsPNfQqSKtFMuApVQQuD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anrope-bold.fntdata"/><Relationship Id="rId12" Type="http://schemas.openxmlformats.org/officeDocument/2006/relationships/font" Target="fonts/Manrop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dd9158d7a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bdd9158d7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1"/>
          <p:cNvSpPr txBox="1"/>
          <p:nvPr/>
        </p:nvSpPr>
        <p:spPr>
          <a:xfrm>
            <a:off x="311150" y="4300538"/>
            <a:ext cx="1941513" cy="75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311699" y="31400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202</a:t>
            </a:r>
            <a:r>
              <a:rPr b="1" lang="en-US" sz="2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5</a:t>
            </a:r>
            <a:endParaRPr i="0" sz="1400" u="none" cap="none" strike="noStrik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197050" y="3712750"/>
            <a:ext cx="4749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Science Presentation </a:t>
            </a:r>
            <a:endParaRPr sz="28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Lunar Cultivation Mission</a:t>
            </a:r>
            <a:endParaRPr sz="28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58" name="Google Shape;58;p1"/>
          <p:cNvCxnSpPr/>
          <p:nvPr/>
        </p:nvCxnSpPr>
        <p:spPr>
          <a:xfrm>
            <a:off x="5142996" y="3426409"/>
            <a:ext cx="549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1"/>
          <p:cNvCxnSpPr/>
          <p:nvPr/>
        </p:nvCxnSpPr>
        <p:spPr>
          <a:xfrm>
            <a:off x="3436116" y="3426409"/>
            <a:ext cx="549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" name="Google Shape;6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8282" y="888100"/>
            <a:ext cx="2387434" cy="2824648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7200000" dist="95250">
              <a:srgbClr val="000000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039D8E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sz="3600">
              <a:solidFill>
                <a:srgbClr val="039D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397192" y="1686213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Name: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97192" y="2563487"/>
            <a:ext cx="2494562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Institution Name: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3087919" y="1763097"/>
            <a:ext cx="5658889" cy="400200"/>
          </a:xfrm>
          <a:prstGeom prst="rect">
            <a:avLst/>
          </a:prstGeom>
          <a:noFill/>
          <a:ln cap="flat" cmpd="sng" w="9525">
            <a:solidFill>
              <a:srgbClr val="039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3087919" y="2648634"/>
            <a:ext cx="5658889" cy="400200"/>
          </a:xfrm>
          <a:prstGeom prst="rect">
            <a:avLst/>
          </a:prstGeom>
          <a:noFill/>
          <a:ln cap="flat" cmpd="sng" w="9525">
            <a:solidFill>
              <a:srgbClr val="039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450" y="445025"/>
            <a:ext cx="1297352" cy="3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dd9158d7a_3_0"/>
          <p:cNvSpPr txBox="1"/>
          <p:nvPr/>
        </p:nvSpPr>
        <p:spPr>
          <a:xfrm>
            <a:off x="397193" y="388717"/>
            <a:ext cx="4434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39D8E"/>
                </a:solidFill>
                <a:latin typeface="Calibri"/>
                <a:ea typeface="Calibri"/>
                <a:cs typeface="Calibri"/>
                <a:sym typeface="Calibri"/>
              </a:rPr>
              <a:t>Explaining the </a:t>
            </a:r>
            <a:r>
              <a:rPr b="1" lang="en-US" sz="1800">
                <a:solidFill>
                  <a:srgbClr val="039D8E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en-US" sz="1800" u="none" cap="none" strike="noStrike">
                <a:solidFill>
                  <a:srgbClr val="039D8E"/>
                </a:solidFill>
                <a:latin typeface="Calibri"/>
                <a:ea typeface="Calibri"/>
                <a:cs typeface="Calibri"/>
                <a:sym typeface="Calibri"/>
              </a:rPr>
              <a:t>hotos</a:t>
            </a:r>
            <a:endParaRPr b="0" i="0" sz="1400" u="none" cap="none" strike="noStrike">
              <a:solidFill>
                <a:srgbClr val="039D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39D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2bdd9158d7a_3_0"/>
          <p:cNvSpPr txBox="1"/>
          <p:nvPr/>
        </p:nvSpPr>
        <p:spPr>
          <a:xfrm>
            <a:off x="515860" y="1693414"/>
            <a:ext cx="8230800" cy="323100"/>
          </a:xfrm>
          <a:prstGeom prst="rect">
            <a:avLst/>
          </a:prstGeom>
          <a:noFill/>
          <a:ln cap="flat" cmpd="sng" w="9525">
            <a:solidFill>
              <a:srgbClr val="039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bdd9158d7a_3_0"/>
          <p:cNvSpPr/>
          <p:nvPr/>
        </p:nvSpPr>
        <p:spPr>
          <a:xfrm rot="2700000">
            <a:off x="473646" y="1305410"/>
            <a:ext cx="84429" cy="82731"/>
          </a:xfrm>
          <a:prstGeom prst="rect">
            <a:avLst/>
          </a:prstGeom>
          <a:solidFill>
            <a:srgbClr val="039D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bdd9158d7a_3_0"/>
          <p:cNvSpPr txBox="1"/>
          <p:nvPr/>
        </p:nvSpPr>
        <p:spPr>
          <a:xfrm>
            <a:off x="574959" y="1177425"/>
            <a:ext cx="823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The captured photos of  greenhouse and strawberry samples should be explained, highlighting key observations and details</a:t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g2bdd9158d7a_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450" y="445025"/>
            <a:ext cx="1297352" cy="3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/>
        </p:nvSpPr>
        <p:spPr>
          <a:xfrm>
            <a:off x="397193" y="388717"/>
            <a:ext cx="4434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39D8E"/>
                </a:solidFill>
                <a:latin typeface="Calibri"/>
                <a:ea typeface="Calibri"/>
                <a:cs typeface="Calibri"/>
                <a:sym typeface="Calibri"/>
              </a:rPr>
              <a:t>Explaining the </a:t>
            </a:r>
            <a:r>
              <a:rPr b="1" lang="en-US" sz="1800">
                <a:solidFill>
                  <a:srgbClr val="039D8E"/>
                </a:solidFill>
                <a:latin typeface="Calibri"/>
                <a:ea typeface="Calibri"/>
                <a:cs typeface="Calibri"/>
                <a:sym typeface="Calibri"/>
              </a:rPr>
              <a:t>Sensor Results</a:t>
            </a:r>
            <a:endParaRPr b="0" i="0" sz="1400" u="none" cap="none" strike="noStrike">
              <a:solidFill>
                <a:srgbClr val="039D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515860" y="1693414"/>
            <a:ext cx="8230800" cy="323100"/>
          </a:xfrm>
          <a:prstGeom prst="rect">
            <a:avLst/>
          </a:prstGeom>
          <a:noFill/>
          <a:ln cap="flat" cmpd="sng" w="9525">
            <a:solidFill>
              <a:srgbClr val="039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 rot="2700000">
            <a:off x="473646" y="1305410"/>
            <a:ext cx="84429" cy="82731"/>
          </a:xfrm>
          <a:prstGeom prst="rect">
            <a:avLst/>
          </a:prstGeom>
          <a:solidFill>
            <a:srgbClr val="039D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574959" y="1177725"/>
            <a:ext cx="8230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The outcomes measured by various sensors from the greenhouse  should be discussed, supported by the provided data and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450" y="445025"/>
            <a:ext cx="1297352" cy="3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/>
        </p:nvSpPr>
        <p:spPr>
          <a:xfrm>
            <a:off x="397193" y="388717"/>
            <a:ext cx="4434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39D8E"/>
                </a:solidFill>
                <a:latin typeface="Calibri"/>
                <a:ea typeface="Calibri"/>
                <a:cs typeface="Calibri"/>
                <a:sym typeface="Calibri"/>
              </a:rPr>
              <a:t>Presenting and Explaining </a:t>
            </a:r>
            <a:r>
              <a:rPr b="1" lang="en-US" sz="1800">
                <a:solidFill>
                  <a:srgbClr val="039D8E"/>
                </a:solidFill>
                <a:latin typeface="Calibri"/>
                <a:ea typeface="Calibri"/>
                <a:cs typeface="Calibri"/>
                <a:sym typeface="Calibri"/>
              </a:rPr>
              <a:t>Experiments</a:t>
            </a:r>
            <a:endParaRPr b="0" i="0" sz="1400" u="none" cap="none" strike="noStrike">
              <a:solidFill>
                <a:srgbClr val="039D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574959" y="1117250"/>
            <a:ext cx="82308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The </a:t>
            </a:r>
            <a:r>
              <a:rPr lang="en-US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results and steps taken during the experimentation process of </a:t>
            </a:r>
            <a:r>
              <a:rPr lang="en-US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DNA isolation and selected experiments should be presented</a:t>
            </a:r>
            <a:endParaRPr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8"/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039D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515860" y="1693414"/>
            <a:ext cx="8230800" cy="323100"/>
          </a:xfrm>
          <a:prstGeom prst="rect">
            <a:avLst/>
          </a:prstGeom>
          <a:noFill/>
          <a:ln cap="flat" cmpd="sng" w="9525">
            <a:solidFill>
              <a:srgbClr val="039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450" y="445025"/>
            <a:ext cx="1297352" cy="3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/>
        </p:nvSpPr>
        <p:spPr>
          <a:xfrm>
            <a:off x="397193" y="388717"/>
            <a:ext cx="4434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39D8E"/>
                </a:solidFill>
                <a:latin typeface="Calibri"/>
                <a:ea typeface="Calibri"/>
                <a:cs typeface="Calibri"/>
                <a:sym typeface="Calibri"/>
              </a:rPr>
              <a:t>Presenting the Articles</a:t>
            </a:r>
            <a:endParaRPr b="0" i="0" sz="1400" u="none" cap="none" strike="noStrike">
              <a:solidFill>
                <a:srgbClr val="039D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574959" y="1117250"/>
            <a:ext cx="8230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Support your presentation by researching mission-related articles, such as agriculture in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039D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515860" y="1570908"/>
            <a:ext cx="8230800" cy="323100"/>
          </a:xfrm>
          <a:prstGeom prst="rect">
            <a:avLst/>
          </a:prstGeom>
          <a:noFill/>
          <a:ln cap="flat" cmpd="sng" w="9525">
            <a:solidFill>
              <a:srgbClr val="039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450" y="445025"/>
            <a:ext cx="1297352" cy="3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Zeynep Elmas</dc:creator>
</cp:coreProperties>
</file>