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7"/>
  </p:notesMasterIdLst>
  <p:sldIdLst>
    <p:sldId id="256" r:id="rId5"/>
    <p:sldId id="257" r:id="rId6"/>
    <p:sldId id="258" r:id="rId7"/>
    <p:sldId id="259" r:id="rId8"/>
    <p:sldId id="260" r:id="rId9"/>
    <p:sldId id="287"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8" roundtripDataSignature="AMtx7mgsc1fNd+OSktelUNgr4OK58zzhS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54A74D-7263-AF56-9EA3-4B2B7E82F8E3}" name="Jeliński Adam (STUD)" initials="J(" userId="S::01169178@pw.edu.pl::5d9452b0-46f5-4f8c-bf20-6283fcd05ec7" providerId="AD"/>
  <p188:author id="{E899B0F2-A92B-A2A0-E4ED-F419CEB54CE6}" name="Kurtysiak Miłosz (STUD)" initials="KM(" userId="S::01171663@pw.edu.pl::73221e06-9dd8-4869-8bac-a62ea52eb8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A7"/>
    <a:srgbClr val="56B5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A5ED29-313C-447B-A971-2C17846994E3}" v="16" dt="2024-05-01T20:41:00.740"/>
    <p1510:client id="{52F81B45-62C6-458F-90CF-61CAF56D6805}" v="7286" dt="2024-05-01T20:50:40.009"/>
    <p1510:client id="{90696BF3-D96F-D607-C7CC-AB58A0D08AB4}" v="1416" dt="2024-05-01T20:49:44.182"/>
    <p1510:client id="{BC6D6B44-B6AD-4416-8DC7-A1704FAA78A5}" v="1449" dt="2024-05-01T20:40:51.591"/>
    <p1510:client id="{FF432498-DF0B-4BDD-ABD0-9E743881D184}" v="518" dt="2024-05-01T15:45:04.460"/>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customschemas.google.com/relationships/presentationmetadata" Target="metadata"/><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rtysiak Miłosz (STUD)" userId="73221e06-9dd8-4869-8bac-a62ea52eb8ab" providerId="ADAL" clId="{BC6D6B44-B6AD-4416-8DC7-A1704FAA78A5}"/>
    <pc:docChg chg="undo redo custSel addSld delSld modSld modMainMaster">
      <pc:chgData name="Kurtysiak Miłosz (STUD)" userId="73221e06-9dd8-4869-8bac-a62ea52eb8ab" providerId="ADAL" clId="{BC6D6B44-B6AD-4416-8DC7-A1704FAA78A5}" dt="2024-05-01T20:40:51.591" v="4305" actId="20577"/>
      <pc:docMkLst>
        <pc:docMk/>
      </pc:docMkLst>
      <pc:sldChg chg="addSp delSp modSp mod">
        <pc:chgData name="Kurtysiak Miłosz (STUD)" userId="73221e06-9dd8-4869-8bac-a62ea52eb8ab" providerId="ADAL" clId="{BC6D6B44-B6AD-4416-8DC7-A1704FAA78A5}" dt="2024-04-29T10:21:28.463" v="1138" actId="478"/>
        <pc:sldMkLst>
          <pc:docMk/>
          <pc:sldMk cId="0" sldId="257"/>
        </pc:sldMkLst>
        <pc:spChg chg="add del">
          <ac:chgData name="Kurtysiak Miłosz (STUD)" userId="73221e06-9dd8-4869-8bac-a62ea52eb8ab" providerId="ADAL" clId="{BC6D6B44-B6AD-4416-8DC7-A1704FAA78A5}" dt="2024-04-29T10:21:28.463" v="1138" actId="478"/>
          <ac:spMkLst>
            <pc:docMk/>
            <pc:sldMk cId="0" sldId="257"/>
            <ac:spMk id="69" creationId="{00000000-0000-0000-0000-000000000000}"/>
          </ac:spMkLst>
        </pc:spChg>
        <pc:spChg chg="add del mod">
          <ac:chgData name="Kurtysiak Miłosz (STUD)" userId="73221e06-9dd8-4869-8bac-a62ea52eb8ab" providerId="ADAL" clId="{BC6D6B44-B6AD-4416-8DC7-A1704FAA78A5}" dt="2024-04-29T10:21:27.564" v="1136" actId="6549"/>
          <ac:spMkLst>
            <pc:docMk/>
            <pc:sldMk cId="0" sldId="257"/>
            <ac:spMk id="70" creationId="{00000000-0000-0000-0000-000000000000}"/>
          </ac:spMkLst>
        </pc:spChg>
        <pc:spChg chg="mod">
          <ac:chgData name="Kurtysiak Miłosz (STUD)" userId="73221e06-9dd8-4869-8bac-a62ea52eb8ab" providerId="ADAL" clId="{BC6D6B44-B6AD-4416-8DC7-A1704FAA78A5}" dt="2024-04-21T13:32:05.178" v="203" actId="20577"/>
          <ac:spMkLst>
            <pc:docMk/>
            <pc:sldMk cId="0" sldId="257"/>
            <ac:spMk id="71" creationId="{00000000-0000-0000-0000-000000000000}"/>
          </ac:spMkLst>
        </pc:spChg>
        <pc:spChg chg="mod">
          <ac:chgData name="Kurtysiak Miłosz (STUD)" userId="73221e06-9dd8-4869-8bac-a62ea52eb8ab" providerId="ADAL" clId="{BC6D6B44-B6AD-4416-8DC7-A1704FAA78A5}" dt="2024-04-21T13:31:07.872" v="138" actId="20577"/>
          <ac:spMkLst>
            <pc:docMk/>
            <pc:sldMk cId="0" sldId="257"/>
            <ac:spMk id="72" creationId="{00000000-0000-0000-0000-000000000000}"/>
          </ac:spMkLst>
        </pc:spChg>
        <pc:spChg chg="add del">
          <ac:chgData name="Kurtysiak Miłosz (STUD)" userId="73221e06-9dd8-4869-8bac-a62ea52eb8ab" providerId="ADAL" clId="{BC6D6B44-B6AD-4416-8DC7-A1704FAA78A5}" dt="2024-04-29T10:21:28.004" v="1137" actId="478"/>
          <ac:spMkLst>
            <pc:docMk/>
            <pc:sldMk cId="0" sldId="257"/>
            <ac:spMk id="73" creationId="{00000000-0000-0000-0000-000000000000}"/>
          </ac:spMkLst>
        </pc:spChg>
        <pc:spChg chg="add del">
          <ac:chgData name="Kurtysiak Miłosz (STUD)" userId="73221e06-9dd8-4869-8bac-a62ea52eb8ab" providerId="ADAL" clId="{BC6D6B44-B6AD-4416-8DC7-A1704FAA78A5}" dt="2024-04-29T10:21:27.153" v="1135" actId="478"/>
          <ac:spMkLst>
            <pc:docMk/>
            <pc:sldMk cId="0" sldId="257"/>
            <ac:spMk id="74" creationId="{00000000-0000-0000-0000-000000000000}"/>
          </ac:spMkLst>
        </pc:spChg>
        <pc:spChg chg="add del mod">
          <ac:chgData name="Kurtysiak Miłosz (STUD)" userId="73221e06-9dd8-4869-8bac-a62ea52eb8ab" providerId="ADAL" clId="{BC6D6B44-B6AD-4416-8DC7-A1704FAA78A5}" dt="2024-04-21T13:46:41.513" v="248" actId="478"/>
          <ac:spMkLst>
            <pc:docMk/>
            <pc:sldMk cId="0" sldId="257"/>
            <ac:spMk id="75" creationId="{00000000-0000-0000-0000-000000000000}"/>
          </ac:spMkLst>
        </pc:spChg>
        <pc:picChg chg="add del mod">
          <ac:chgData name="Kurtysiak Miłosz (STUD)" userId="73221e06-9dd8-4869-8bac-a62ea52eb8ab" providerId="ADAL" clId="{BC6D6B44-B6AD-4416-8DC7-A1704FAA78A5}" dt="2024-04-21T13:46:11.214" v="235" actId="478"/>
          <ac:picMkLst>
            <pc:docMk/>
            <pc:sldMk cId="0" sldId="257"/>
            <ac:picMk id="3" creationId="{768E4717-A6AF-492A-09EE-688773774952}"/>
          </ac:picMkLst>
        </pc:picChg>
        <pc:picChg chg="add mod">
          <ac:chgData name="Kurtysiak Miłosz (STUD)" userId="73221e06-9dd8-4869-8bac-a62ea52eb8ab" providerId="ADAL" clId="{BC6D6B44-B6AD-4416-8DC7-A1704FAA78A5}" dt="2024-04-21T13:46:48.295" v="251" actId="1076"/>
          <ac:picMkLst>
            <pc:docMk/>
            <pc:sldMk cId="0" sldId="257"/>
            <ac:picMk id="5" creationId="{BA1BD0C9-81BE-E440-BC2A-9A55D4455583}"/>
          </ac:picMkLst>
        </pc:picChg>
      </pc:sldChg>
      <pc:sldChg chg="addSp delSp modSp mod">
        <pc:chgData name="Kurtysiak Miłosz (STUD)" userId="73221e06-9dd8-4869-8bac-a62ea52eb8ab" providerId="ADAL" clId="{BC6D6B44-B6AD-4416-8DC7-A1704FAA78A5}" dt="2024-04-29T10:21:25.610" v="1132" actId="478"/>
        <pc:sldMkLst>
          <pc:docMk/>
          <pc:sldMk cId="0" sldId="258"/>
        </pc:sldMkLst>
        <pc:spChg chg="add del">
          <ac:chgData name="Kurtysiak Miłosz (STUD)" userId="73221e06-9dd8-4869-8bac-a62ea52eb8ab" providerId="ADAL" clId="{BC6D6B44-B6AD-4416-8DC7-A1704FAA78A5}" dt="2024-04-29T10:21:25.610" v="1132" actId="478"/>
          <ac:spMkLst>
            <pc:docMk/>
            <pc:sldMk cId="0" sldId="258"/>
            <ac:spMk id="85" creationId="{00000000-0000-0000-0000-000000000000}"/>
          </ac:spMkLst>
        </pc:spChg>
        <pc:spChg chg="add del">
          <ac:chgData name="Kurtysiak Miłosz (STUD)" userId="73221e06-9dd8-4869-8bac-a62ea52eb8ab" providerId="ADAL" clId="{BC6D6B44-B6AD-4416-8DC7-A1704FAA78A5}" dt="2024-04-29T10:21:23.968" v="1131" actId="478"/>
          <ac:spMkLst>
            <pc:docMk/>
            <pc:sldMk cId="0" sldId="258"/>
            <ac:spMk id="86" creationId="{00000000-0000-0000-0000-000000000000}"/>
          </ac:spMkLst>
        </pc:spChg>
        <pc:spChg chg="mod">
          <ac:chgData name="Kurtysiak Miłosz (STUD)" userId="73221e06-9dd8-4869-8bac-a62ea52eb8ab" providerId="ADAL" clId="{BC6D6B44-B6AD-4416-8DC7-A1704FAA78A5}" dt="2024-04-21T14:04:37.551" v="408" actId="20577"/>
          <ac:spMkLst>
            <pc:docMk/>
            <pc:sldMk cId="0" sldId="258"/>
            <ac:spMk id="87" creationId="{00000000-0000-0000-0000-000000000000}"/>
          </ac:spMkLst>
        </pc:spChg>
        <pc:spChg chg="mod">
          <ac:chgData name="Kurtysiak Miłosz (STUD)" userId="73221e06-9dd8-4869-8bac-a62ea52eb8ab" providerId="ADAL" clId="{BC6D6B44-B6AD-4416-8DC7-A1704FAA78A5}" dt="2024-04-21T14:06:27.410" v="440" actId="20577"/>
          <ac:spMkLst>
            <pc:docMk/>
            <pc:sldMk cId="0" sldId="258"/>
            <ac:spMk id="88" creationId="{00000000-0000-0000-0000-000000000000}"/>
          </ac:spMkLst>
        </pc:spChg>
        <pc:spChg chg="del mod">
          <ac:chgData name="Kurtysiak Miłosz (STUD)" userId="73221e06-9dd8-4869-8bac-a62ea52eb8ab" providerId="ADAL" clId="{BC6D6B44-B6AD-4416-8DC7-A1704FAA78A5}" dt="2024-04-21T13:46:58.917" v="256" actId="478"/>
          <ac:spMkLst>
            <pc:docMk/>
            <pc:sldMk cId="0" sldId="258"/>
            <ac:spMk id="91" creationId="{00000000-0000-0000-0000-000000000000}"/>
          </ac:spMkLst>
        </pc:spChg>
        <pc:graphicFrameChg chg="add mod">
          <ac:chgData name="Kurtysiak Miłosz (STUD)" userId="73221e06-9dd8-4869-8bac-a62ea52eb8ab" providerId="ADAL" clId="{BC6D6B44-B6AD-4416-8DC7-A1704FAA78A5}" dt="2024-04-21T14:06:22.101" v="436"/>
          <ac:graphicFrameMkLst>
            <pc:docMk/>
            <pc:sldMk cId="0" sldId="258"/>
            <ac:graphicFrameMk id="5" creationId="{46FE48ED-46C9-CAEC-8A0D-82021DD3F2E6}"/>
          </ac:graphicFrameMkLst>
        </pc:graphicFrameChg>
        <pc:picChg chg="add mod">
          <ac:chgData name="Kurtysiak Miłosz (STUD)" userId="73221e06-9dd8-4869-8bac-a62ea52eb8ab" providerId="ADAL" clId="{BC6D6B44-B6AD-4416-8DC7-A1704FAA78A5}" dt="2024-04-21T13:46:52.782" v="252"/>
          <ac:picMkLst>
            <pc:docMk/>
            <pc:sldMk cId="0" sldId="258"/>
            <ac:picMk id="2" creationId="{63DE9F6F-4EAD-E0E0-D9A6-7A98A7DACBD3}"/>
          </ac:picMkLst>
        </pc:picChg>
        <pc:picChg chg="add del mod">
          <ac:chgData name="Kurtysiak Miłosz (STUD)" userId="73221e06-9dd8-4869-8bac-a62ea52eb8ab" providerId="ADAL" clId="{BC6D6B44-B6AD-4416-8DC7-A1704FAA78A5}" dt="2024-04-21T13:56:21.226" v="266" actId="478"/>
          <ac:picMkLst>
            <pc:docMk/>
            <pc:sldMk cId="0" sldId="258"/>
            <ac:picMk id="3" creationId="{3BE5F817-40C5-F807-8075-E1FD6A7D211C}"/>
          </ac:picMkLst>
        </pc:picChg>
        <pc:picChg chg="add mod">
          <ac:chgData name="Kurtysiak Miłosz (STUD)" userId="73221e06-9dd8-4869-8bac-a62ea52eb8ab" providerId="ADAL" clId="{BC6D6B44-B6AD-4416-8DC7-A1704FAA78A5}" dt="2024-04-21T13:57:21.915" v="271"/>
          <ac:picMkLst>
            <pc:docMk/>
            <pc:sldMk cId="0" sldId="258"/>
            <ac:picMk id="4" creationId="{D4A52AAD-D547-499D-8948-6CA8CB82CC23}"/>
          </ac:picMkLst>
        </pc:picChg>
      </pc:sldChg>
      <pc:sldChg chg="addSp delSp modSp mod addCm delCm modCm">
        <pc:chgData name="Kurtysiak Miłosz (STUD)" userId="73221e06-9dd8-4869-8bac-a62ea52eb8ab" providerId="ADAL" clId="{BC6D6B44-B6AD-4416-8DC7-A1704FAA78A5}" dt="2024-05-01T19:52:22.479" v="4053"/>
        <pc:sldMkLst>
          <pc:docMk/>
          <pc:sldMk cId="0" sldId="259"/>
        </pc:sldMkLst>
        <pc:spChg chg="mod">
          <ac:chgData name="Kurtysiak Miłosz (STUD)" userId="73221e06-9dd8-4869-8bac-a62ea52eb8ab" providerId="ADAL" clId="{BC6D6B44-B6AD-4416-8DC7-A1704FAA78A5}" dt="2024-05-01T19:52:19.396" v="4052" actId="20577"/>
          <ac:spMkLst>
            <pc:docMk/>
            <pc:sldMk cId="0" sldId="259"/>
            <ac:spMk id="99" creationId="{00000000-0000-0000-0000-000000000000}"/>
          </ac:spMkLst>
        </pc:spChg>
        <pc:spChg chg="del">
          <ac:chgData name="Kurtysiak Miłosz (STUD)" userId="73221e06-9dd8-4869-8bac-a62ea52eb8ab" providerId="ADAL" clId="{BC6D6B44-B6AD-4416-8DC7-A1704FAA78A5}" dt="2024-04-21T13:47:01.968" v="258" actId="478"/>
          <ac:spMkLst>
            <pc:docMk/>
            <pc:sldMk cId="0" sldId="259"/>
            <ac:spMk id="102" creationId="{00000000-0000-0000-0000-000000000000}"/>
          </ac:spMkLst>
        </pc:spChg>
        <pc:picChg chg="add del mod">
          <ac:chgData name="Kurtysiak Miłosz (STUD)" userId="73221e06-9dd8-4869-8bac-a62ea52eb8ab" providerId="ADAL" clId="{BC6D6B44-B6AD-4416-8DC7-A1704FAA78A5}" dt="2024-04-21T13:56:19.240" v="265" actId="478"/>
          <ac:picMkLst>
            <pc:docMk/>
            <pc:sldMk cId="0" sldId="259"/>
            <ac:picMk id="2" creationId="{FC240BA1-8C1E-826F-DD07-7CE5694AA583}"/>
          </ac:picMkLst>
        </pc:picChg>
        <pc:picChg chg="add mod">
          <ac:chgData name="Kurtysiak Miłosz (STUD)" userId="73221e06-9dd8-4869-8bac-a62ea52eb8ab" providerId="ADAL" clId="{BC6D6B44-B6AD-4416-8DC7-A1704FAA78A5}" dt="2024-04-21T13:57:23.377" v="272"/>
          <ac:picMkLst>
            <pc:docMk/>
            <pc:sldMk cId="0" sldId="259"/>
            <ac:picMk id="3" creationId="{4A6797CF-D7DE-62A3-6512-BB9FD838069E}"/>
          </ac:picMkLst>
        </pc:picChg>
        <pc:extLst>
          <p:ext xmlns:p="http://schemas.openxmlformats.org/presentationml/2006/main" uri="{D6D511B9-2390-475A-947B-AFAB55BFBCF1}">
            <pc226:cmChg xmlns:pc226="http://schemas.microsoft.com/office/powerpoint/2022/06/main/command" chg="add del mod">
              <pc226:chgData name="Kurtysiak Miłosz (STUD)" userId="73221e06-9dd8-4869-8bac-a62ea52eb8ab" providerId="ADAL" clId="{BC6D6B44-B6AD-4416-8DC7-A1704FAA78A5}" dt="2024-05-01T19:52:22.479" v="4053"/>
              <pc2:cmMkLst xmlns:pc2="http://schemas.microsoft.com/office/powerpoint/2019/9/main/command">
                <pc:docMk/>
                <pc:sldMk cId="0" sldId="259"/>
                <pc2:cmMk id="{8138CB5F-370E-461C-AB68-D27175BEC2B3}"/>
              </pc2:cmMkLst>
            </pc226:cmChg>
          </p:ext>
        </pc:extLst>
      </pc:sldChg>
      <pc:sldChg chg="addSp delSp modSp mod delCm modCm">
        <pc:chgData name="Kurtysiak Miłosz (STUD)" userId="73221e06-9dd8-4869-8bac-a62ea52eb8ab" providerId="ADAL" clId="{BC6D6B44-B6AD-4416-8DC7-A1704FAA78A5}" dt="2024-05-01T19:52:27.323" v="4055"/>
        <pc:sldMkLst>
          <pc:docMk/>
          <pc:sldMk cId="0" sldId="260"/>
        </pc:sldMkLst>
        <pc:spChg chg="mod">
          <ac:chgData name="Kurtysiak Miłosz (STUD)" userId="73221e06-9dd8-4869-8bac-a62ea52eb8ab" providerId="ADAL" clId="{BC6D6B44-B6AD-4416-8DC7-A1704FAA78A5}" dt="2024-04-21T22:26:58.751" v="1060" actId="1076"/>
          <ac:spMkLst>
            <pc:docMk/>
            <pc:sldMk cId="0" sldId="260"/>
            <ac:spMk id="109" creationId="{00000000-0000-0000-0000-000000000000}"/>
          </ac:spMkLst>
        </pc:spChg>
        <pc:spChg chg="mod">
          <ac:chgData name="Kurtysiak Miłosz (STUD)" userId="73221e06-9dd8-4869-8bac-a62ea52eb8ab" providerId="ADAL" clId="{BC6D6B44-B6AD-4416-8DC7-A1704FAA78A5}" dt="2024-04-21T22:26:58.751" v="1060" actId="1076"/>
          <ac:spMkLst>
            <pc:docMk/>
            <pc:sldMk cId="0" sldId="260"/>
            <ac:spMk id="110" creationId="{00000000-0000-0000-0000-000000000000}"/>
          </ac:spMkLst>
        </pc:spChg>
        <pc:spChg chg="mod">
          <ac:chgData name="Kurtysiak Miłosz (STUD)" userId="73221e06-9dd8-4869-8bac-a62ea52eb8ab" providerId="ADAL" clId="{BC6D6B44-B6AD-4416-8DC7-A1704FAA78A5}" dt="2024-05-01T19:51:12.183" v="4035" actId="20577"/>
          <ac:spMkLst>
            <pc:docMk/>
            <pc:sldMk cId="0" sldId="260"/>
            <ac:spMk id="111" creationId="{00000000-0000-0000-0000-000000000000}"/>
          </ac:spMkLst>
        </pc:spChg>
        <pc:spChg chg="mod">
          <ac:chgData name="Kurtysiak Miłosz (STUD)" userId="73221e06-9dd8-4869-8bac-a62ea52eb8ab" providerId="ADAL" clId="{BC6D6B44-B6AD-4416-8DC7-A1704FAA78A5}" dt="2024-04-21T22:26:58.751" v="1060" actId="1076"/>
          <ac:spMkLst>
            <pc:docMk/>
            <pc:sldMk cId="0" sldId="260"/>
            <ac:spMk id="112" creationId="{00000000-0000-0000-0000-000000000000}"/>
          </ac:spMkLst>
        </pc:spChg>
        <pc:spChg chg="mod">
          <ac:chgData name="Kurtysiak Miłosz (STUD)" userId="73221e06-9dd8-4869-8bac-a62ea52eb8ab" providerId="ADAL" clId="{BC6D6B44-B6AD-4416-8DC7-A1704FAA78A5}" dt="2024-04-21T22:26:58.751" v="1060" actId="1076"/>
          <ac:spMkLst>
            <pc:docMk/>
            <pc:sldMk cId="0" sldId="260"/>
            <ac:spMk id="113" creationId="{00000000-0000-0000-0000-000000000000}"/>
          </ac:spMkLst>
        </pc:spChg>
        <pc:spChg chg="del">
          <ac:chgData name="Kurtysiak Miłosz (STUD)" userId="73221e06-9dd8-4869-8bac-a62ea52eb8ab" providerId="ADAL" clId="{BC6D6B44-B6AD-4416-8DC7-A1704FAA78A5}" dt="2024-04-21T13:47:04.566" v="260" actId="478"/>
          <ac:spMkLst>
            <pc:docMk/>
            <pc:sldMk cId="0" sldId="260"/>
            <ac:spMk id="114" creationId="{00000000-0000-0000-0000-000000000000}"/>
          </ac:spMkLst>
        </pc:spChg>
        <pc:spChg chg="mod">
          <ac:chgData name="Kurtysiak Miłosz (STUD)" userId="73221e06-9dd8-4869-8bac-a62ea52eb8ab" providerId="ADAL" clId="{BC6D6B44-B6AD-4416-8DC7-A1704FAA78A5}" dt="2024-04-29T11:26:37.588" v="1543" actId="1076"/>
          <ac:spMkLst>
            <pc:docMk/>
            <pc:sldMk cId="0" sldId="260"/>
            <ac:spMk id="116" creationId="{00000000-0000-0000-0000-000000000000}"/>
          </ac:spMkLst>
        </pc:spChg>
        <pc:graphicFrameChg chg="add mod">
          <ac:chgData name="Kurtysiak Miłosz (STUD)" userId="73221e06-9dd8-4869-8bac-a62ea52eb8ab" providerId="ADAL" clId="{BC6D6B44-B6AD-4416-8DC7-A1704FAA78A5}" dt="2024-05-01T19:10:23.059" v="3490"/>
          <ac:graphicFrameMkLst>
            <pc:docMk/>
            <pc:sldMk cId="0" sldId="260"/>
            <ac:graphicFrameMk id="2" creationId="{51A06751-9723-2532-3001-1769FDE011EE}"/>
          </ac:graphicFrameMkLst>
        </pc:graphicFrameChg>
        <pc:graphicFrameChg chg="add del mod modGraphic">
          <ac:chgData name="Kurtysiak Miłosz (STUD)" userId="73221e06-9dd8-4869-8bac-a62ea52eb8ab" providerId="ADAL" clId="{BC6D6B44-B6AD-4416-8DC7-A1704FAA78A5}" dt="2024-04-21T22:30:10.314" v="1077" actId="478"/>
          <ac:graphicFrameMkLst>
            <pc:docMk/>
            <pc:sldMk cId="0" sldId="260"/>
            <ac:graphicFrameMk id="2" creationId="{53B4B236-B2F2-CD33-25C8-C6CB97965366}"/>
          </ac:graphicFrameMkLst>
        </pc:graphicFrameChg>
        <pc:picChg chg="add del mod">
          <ac:chgData name="Kurtysiak Miłosz (STUD)" userId="73221e06-9dd8-4869-8bac-a62ea52eb8ab" providerId="ADAL" clId="{BC6D6B44-B6AD-4416-8DC7-A1704FAA78A5}" dt="2024-04-21T13:56:16.567" v="264" actId="478"/>
          <ac:picMkLst>
            <pc:docMk/>
            <pc:sldMk cId="0" sldId="260"/>
            <ac:picMk id="2" creationId="{12F38643-D8FA-341A-127F-002044CE3A68}"/>
          </ac:picMkLst>
        </pc:picChg>
        <pc:picChg chg="add mod">
          <ac:chgData name="Kurtysiak Miłosz (STUD)" userId="73221e06-9dd8-4869-8bac-a62ea52eb8ab" providerId="ADAL" clId="{BC6D6B44-B6AD-4416-8DC7-A1704FAA78A5}" dt="2024-04-21T22:26:58.751" v="1060" actId="1076"/>
          <ac:picMkLst>
            <pc:docMk/>
            <pc:sldMk cId="0" sldId="260"/>
            <ac:picMk id="3" creationId="{633B4D3A-C4B3-1867-27D9-3CE16667E8FA}"/>
          </ac:picMkLst>
        </pc:picChg>
        <pc:picChg chg="mod">
          <ac:chgData name="Kurtysiak Miłosz (STUD)" userId="73221e06-9dd8-4869-8bac-a62ea52eb8ab" providerId="ADAL" clId="{BC6D6B44-B6AD-4416-8DC7-A1704FAA78A5}" dt="2024-04-21T22:26:58.751" v="1060" actId="1076"/>
          <ac:picMkLst>
            <pc:docMk/>
            <pc:sldMk cId="0" sldId="260"/>
            <ac:picMk id="115" creationId="{00000000-0000-0000-0000-000000000000}"/>
          </ac:picMkLst>
        </pc:picChg>
        <pc:extLst>
          <p:ext xmlns:p="http://schemas.openxmlformats.org/presentationml/2006/main" uri="{D6D511B9-2390-475A-947B-AFAB55BFBCF1}">
            <pc226:cmChg xmlns:pc226="http://schemas.microsoft.com/office/powerpoint/2022/06/main/command" chg="del mod">
              <pc226:chgData name="Kurtysiak Miłosz (STUD)" userId="73221e06-9dd8-4869-8bac-a62ea52eb8ab" providerId="ADAL" clId="{BC6D6B44-B6AD-4416-8DC7-A1704FAA78A5}" dt="2024-05-01T19:52:27.323" v="4055"/>
              <pc2:cmMkLst xmlns:pc2="http://schemas.microsoft.com/office/powerpoint/2019/9/main/command">
                <pc:docMk/>
                <pc:sldMk cId="0" sldId="260"/>
                <pc2:cmMk id="{A11D31FD-EAFF-44F2-9477-C9AE6AE7FF4D}"/>
              </pc2:cmMkLst>
            </pc226:cmChg>
          </p:ext>
        </pc:extLst>
      </pc:sldChg>
      <pc:sldChg chg="addSp delSp modSp mod">
        <pc:chgData name="Kurtysiak Miłosz (STUD)" userId="73221e06-9dd8-4869-8bac-a62ea52eb8ab" providerId="ADAL" clId="{BC6D6B44-B6AD-4416-8DC7-A1704FAA78A5}" dt="2024-04-29T16:58:44.039" v="2498" actId="1076"/>
        <pc:sldMkLst>
          <pc:docMk/>
          <pc:sldMk cId="0" sldId="261"/>
        </pc:sldMkLst>
        <pc:spChg chg="add mod">
          <ac:chgData name="Kurtysiak Miłosz (STUD)" userId="73221e06-9dd8-4869-8bac-a62ea52eb8ab" providerId="ADAL" clId="{BC6D6B44-B6AD-4416-8DC7-A1704FAA78A5}" dt="2024-04-29T16:58:44.039" v="2498" actId="1076"/>
          <ac:spMkLst>
            <pc:docMk/>
            <pc:sldMk cId="0" sldId="261"/>
            <ac:spMk id="3" creationId="{B1FF9CDC-1A4D-8A5D-DAAE-8D3AFED44A2C}"/>
          </ac:spMkLst>
        </pc:spChg>
        <pc:spChg chg="del mod">
          <ac:chgData name="Kurtysiak Miłosz (STUD)" userId="73221e06-9dd8-4869-8bac-a62ea52eb8ab" providerId="ADAL" clId="{BC6D6B44-B6AD-4416-8DC7-A1704FAA78A5}" dt="2024-04-21T22:31:42.628" v="1094" actId="478"/>
          <ac:spMkLst>
            <pc:docMk/>
            <pc:sldMk cId="0" sldId="261"/>
            <ac:spMk id="123" creationId="{00000000-0000-0000-0000-000000000000}"/>
          </ac:spMkLst>
        </pc:spChg>
        <pc:spChg chg="del mod">
          <ac:chgData name="Kurtysiak Miłosz (STUD)" userId="73221e06-9dd8-4869-8bac-a62ea52eb8ab" providerId="ADAL" clId="{BC6D6B44-B6AD-4416-8DC7-A1704FAA78A5}" dt="2024-04-21T13:57:32.128" v="275" actId="478"/>
          <ac:spMkLst>
            <pc:docMk/>
            <pc:sldMk cId="0" sldId="261"/>
            <ac:spMk id="126" creationId="{00000000-0000-0000-0000-000000000000}"/>
          </ac:spMkLst>
        </pc:spChg>
        <pc:picChg chg="add mod">
          <ac:chgData name="Kurtysiak Miłosz (STUD)" userId="73221e06-9dd8-4869-8bac-a62ea52eb8ab" providerId="ADAL" clId="{BC6D6B44-B6AD-4416-8DC7-A1704FAA78A5}" dt="2024-04-21T13:57:32.433" v="276"/>
          <ac:picMkLst>
            <pc:docMk/>
            <pc:sldMk cId="0" sldId="261"/>
            <ac:picMk id="2" creationId="{4D7236FA-34E6-4ACF-5B8A-0721C523FFD3}"/>
          </ac:picMkLst>
        </pc:picChg>
        <pc:picChg chg="add del mod">
          <ac:chgData name="Kurtysiak Miłosz (STUD)" userId="73221e06-9dd8-4869-8bac-a62ea52eb8ab" providerId="ADAL" clId="{BC6D6B44-B6AD-4416-8DC7-A1704FAA78A5}" dt="2024-04-21T14:00:25.349" v="336" actId="478"/>
          <ac:picMkLst>
            <pc:docMk/>
            <pc:sldMk cId="0" sldId="261"/>
            <ac:picMk id="4" creationId="{21FC776D-9027-1207-F50B-BE3F9419D377}"/>
          </ac:picMkLst>
        </pc:picChg>
        <pc:picChg chg="add del mod">
          <ac:chgData name="Kurtysiak Miłosz (STUD)" userId="73221e06-9dd8-4869-8bac-a62ea52eb8ab" providerId="ADAL" clId="{BC6D6B44-B6AD-4416-8DC7-A1704FAA78A5}" dt="2024-04-21T15:47:49.799" v="692" actId="21"/>
          <ac:picMkLst>
            <pc:docMk/>
            <pc:sldMk cId="0" sldId="261"/>
            <ac:picMk id="6" creationId="{B68BF451-9CC6-623F-5E0B-7ACAA4B1B87C}"/>
          </ac:picMkLst>
        </pc:picChg>
        <pc:picChg chg="add mod">
          <ac:chgData name="Kurtysiak Miłosz (STUD)" userId="73221e06-9dd8-4869-8bac-a62ea52eb8ab" providerId="ADAL" clId="{BC6D6B44-B6AD-4416-8DC7-A1704FAA78A5}" dt="2024-04-29T16:56:58.143" v="2412" actId="1076"/>
          <ac:picMkLst>
            <pc:docMk/>
            <pc:sldMk cId="0" sldId="261"/>
            <ac:picMk id="7" creationId="{B68BF451-9CC6-623F-5E0B-7ACAA4B1B87C}"/>
          </ac:picMkLst>
        </pc:picChg>
      </pc:sldChg>
      <pc:sldChg chg="addSp delSp modSp mod">
        <pc:chgData name="Kurtysiak Miłosz (STUD)" userId="73221e06-9dd8-4869-8bac-a62ea52eb8ab" providerId="ADAL" clId="{BC6D6B44-B6AD-4416-8DC7-A1704FAA78A5}" dt="2024-04-29T17:08:01.350" v="2668" actId="20577"/>
        <pc:sldMkLst>
          <pc:docMk/>
          <pc:sldMk cId="0" sldId="262"/>
        </pc:sldMkLst>
        <pc:spChg chg="mod">
          <ac:chgData name="Kurtysiak Miłosz (STUD)" userId="73221e06-9dd8-4869-8bac-a62ea52eb8ab" providerId="ADAL" clId="{BC6D6B44-B6AD-4416-8DC7-A1704FAA78A5}" dt="2024-04-29T17:08:01.350" v="2668" actId="20577"/>
          <ac:spMkLst>
            <pc:docMk/>
            <pc:sldMk cId="0" sldId="262"/>
            <ac:spMk id="136" creationId="{00000000-0000-0000-0000-000000000000}"/>
          </ac:spMkLst>
        </pc:spChg>
        <pc:spChg chg="del">
          <ac:chgData name="Kurtysiak Miłosz (STUD)" userId="73221e06-9dd8-4869-8bac-a62ea52eb8ab" providerId="ADAL" clId="{BC6D6B44-B6AD-4416-8DC7-A1704FAA78A5}" dt="2024-04-21T13:57:35.607" v="277" actId="478"/>
          <ac:spMkLst>
            <pc:docMk/>
            <pc:sldMk cId="0" sldId="262"/>
            <ac:spMk id="139" creationId="{00000000-0000-0000-0000-000000000000}"/>
          </ac:spMkLst>
        </pc:spChg>
        <pc:picChg chg="add mod">
          <ac:chgData name="Kurtysiak Miłosz (STUD)" userId="73221e06-9dd8-4869-8bac-a62ea52eb8ab" providerId="ADAL" clId="{BC6D6B44-B6AD-4416-8DC7-A1704FAA78A5}" dt="2024-04-21T13:57:35.760" v="278"/>
          <ac:picMkLst>
            <pc:docMk/>
            <pc:sldMk cId="0" sldId="262"/>
            <ac:picMk id="2" creationId="{6A86254C-72E3-B669-4A88-9F6BC678E4FE}"/>
          </ac:picMkLst>
        </pc:picChg>
        <pc:picChg chg="add del mod">
          <ac:chgData name="Kurtysiak Miłosz (STUD)" userId="73221e06-9dd8-4869-8bac-a62ea52eb8ab" providerId="ADAL" clId="{BC6D6B44-B6AD-4416-8DC7-A1704FAA78A5}" dt="2024-04-29T12:08:22.823" v="1660" actId="478"/>
          <ac:picMkLst>
            <pc:docMk/>
            <pc:sldMk cId="0" sldId="262"/>
            <ac:picMk id="3" creationId="{9EA7391E-D6FC-4025-6782-CA3ED56CECFE}"/>
          </ac:picMkLst>
        </pc:picChg>
        <pc:picChg chg="add del mod">
          <ac:chgData name="Kurtysiak Miłosz (STUD)" userId="73221e06-9dd8-4869-8bac-a62ea52eb8ab" providerId="ADAL" clId="{BC6D6B44-B6AD-4416-8DC7-A1704FAA78A5}" dt="2024-04-21T13:59:59.917" v="326" actId="478"/>
          <ac:picMkLst>
            <pc:docMk/>
            <pc:sldMk cId="0" sldId="262"/>
            <ac:picMk id="4" creationId="{60439ADE-1B14-2DE3-967C-04AE4E1F968D}"/>
          </ac:picMkLst>
        </pc:picChg>
        <pc:picChg chg="add mod">
          <ac:chgData name="Kurtysiak Miłosz (STUD)" userId="73221e06-9dd8-4869-8bac-a62ea52eb8ab" providerId="ADAL" clId="{BC6D6B44-B6AD-4416-8DC7-A1704FAA78A5}" dt="2024-04-21T14:00:27.075" v="337"/>
          <ac:picMkLst>
            <pc:docMk/>
            <pc:sldMk cId="0" sldId="262"/>
            <ac:picMk id="5" creationId="{5F90252C-6667-A82D-449B-03332A298CC8}"/>
          </ac:picMkLst>
        </pc:picChg>
      </pc:sldChg>
      <pc:sldChg chg="addSp delSp modSp mod">
        <pc:chgData name="Kurtysiak Miłosz (STUD)" userId="73221e06-9dd8-4869-8bac-a62ea52eb8ab" providerId="ADAL" clId="{BC6D6B44-B6AD-4416-8DC7-A1704FAA78A5}" dt="2024-04-29T17:10:24.996" v="2697" actId="20577"/>
        <pc:sldMkLst>
          <pc:docMk/>
          <pc:sldMk cId="0" sldId="263"/>
        </pc:sldMkLst>
        <pc:spChg chg="mod">
          <ac:chgData name="Kurtysiak Miłosz (STUD)" userId="73221e06-9dd8-4869-8bac-a62ea52eb8ab" providerId="ADAL" clId="{BC6D6B44-B6AD-4416-8DC7-A1704FAA78A5}" dt="2024-04-29T17:10:24.996" v="2697" actId="20577"/>
          <ac:spMkLst>
            <pc:docMk/>
            <pc:sldMk cId="0" sldId="263"/>
            <ac:spMk id="147" creationId="{00000000-0000-0000-0000-000000000000}"/>
          </ac:spMkLst>
        </pc:spChg>
        <pc:spChg chg="del">
          <ac:chgData name="Kurtysiak Miłosz (STUD)" userId="73221e06-9dd8-4869-8bac-a62ea52eb8ab" providerId="ADAL" clId="{BC6D6B44-B6AD-4416-8DC7-A1704FAA78A5}" dt="2024-04-21T14:00:33.547" v="338" actId="478"/>
          <ac:spMkLst>
            <pc:docMk/>
            <pc:sldMk cId="0" sldId="263"/>
            <ac:spMk id="150" creationId="{00000000-0000-0000-0000-000000000000}"/>
          </ac:spMkLst>
        </pc:spChg>
        <pc:picChg chg="add mod">
          <ac:chgData name="Kurtysiak Miłosz (STUD)" userId="73221e06-9dd8-4869-8bac-a62ea52eb8ab" providerId="ADAL" clId="{BC6D6B44-B6AD-4416-8DC7-A1704FAA78A5}" dt="2024-04-29T17:10:07.925" v="2691" actId="1076"/>
          <ac:picMkLst>
            <pc:docMk/>
            <pc:sldMk cId="0" sldId="263"/>
            <ac:picMk id="2" creationId="{DBAE6EEB-D744-486F-2E3D-3D4057827082}"/>
          </ac:picMkLst>
        </pc:picChg>
        <pc:picChg chg="add mod">
          <ac:chgData name="Kurtysiak Miłosz (STUD)" userId="73221e06-9dd8-4869-8bac-a62ea52eb8ab" providerId="ADAL" clId="{BC6D6B44-B6AD-4416-8DC7-A1704FAA78A5}" dt="2024-04-29T17:08:56.095" v="2683" actId="1076"/>
          <ac:picMkLst>
            <pc:docMk/>
            <pc:sldMk cId="0" sldId="263"/>
            <ac:picMk id="1026" creationId="{04FF893D-CAD6-F845-F0FE-1893FD1F05F2}"/>
          </ac:picMkLst>
        </pc:picChg>
      </pc:sldChg>
      <pc:sldChg chg="addSp delSp modSp mod">
        <pc:chgData name="Kurtysiak Miłosz (STUD)" userId="73221e06-9dd8-4869-8bac-a62ea52eb8ab" providerId="ADAL" clId="{BC6D6B44-B6AD-4416-8DC7-A1704FAA78A5}" dt="2024-04-29T17:01:23.877" v="2504" actId="207"/>
        <pc:sldMkLst>
          <pc:docMk/>
          <pc:sldMk cId="0" sldId="264"/>
        </pc:sldMkLst>
        <pc:spChg chg="del mod">
          <ac:chgData name="Kurtysiak Miłosz (STUD)" userId="73221e06-9dd8-4869-8bac-a62ea52eb8ab" providerId="ADAL" clId="{BC6D6B44-B6AD-4416-8DC7-A1704FAA78A5}" dt="2024-04-29T15:03:04.332" v="1678" actId="478"/>
          <ac:spMkLst>
            <pc:docMk/>
            <pc:sldMk cId="0" sldId="264"/>
            <ac:spMk id="158" creationId="{00000000-0000-0000-0000-000000000000}"/>
          </ac:spMkLst>
        </pc:spChg>
        <pc:spChg chg="mod">
          <ac:chgData name="Kurtysiak Miłosz (STUD)" userId="73221e06-9dd8-4869-8bac-a62ea52eb8ab" providerId="ADAL" clId="{BC6D6B44-B6AD-4416-8DC7-A1704FAA78A5}" dt="2024-04-29T17:01:23.877" v="2504" actId="207"/>
          <ac:spMkLst>
            <pc:docMk/>
            <pc:sldMk cId="0" sldId="264"/>
            <ac:spMk id="159" creationId="{00000000-0000-0000-0000-000000000000}"/>
          </ac:spMkLst>
        </pc:spChg>
        <pc:spChg chg="del">
          <ac:chgData name="Kurtysiak Miłosz (STUD)" userId="73221e06-9dd8-4869-8bac-a62ea52eb8ab" providerId="ADAL" clId="{BC6D6B44-B6AD-4416-8DC7-A1704FAA78A5}" dt="2024-04-29T15:03:15.252" v="1680" actId="478"/>
          <ac:spMkLst>
            <pc:docMk/>
            <pc:sldMk cId="0" sldId="264"/>
            <ac:spMk id="160" creationId="{00000000-0000-0000-0000-000000000000}"/>
          </ac:spMkLst>
        </pc:spChg>
        <pc:spChg chg="del">
          <ac:chgData name="Kurtysiak Miłosz (STUD)" userId="73221e06-9dd8-4869-8bac-a62ea52eb8ab" providerId="ADAL" clId="{BC6D6B44-B6AD-4416-8DC7-A1704FAA78A5}" dt="2024-04-21T14:00:35.975" v="340" actId="478"/>
          <ac:spMkLst>
            <pc:docMk/>
            <pc:sldMk cId="0" sldId="264"/>
            <ac:spMk id="162" creationId="{00000000-0000-0000-0000-000000000000}"/>
          </ac:spMkLst>
        </pc:spChg>
        <pc:picChg chg="add mod">
          <ac:chgData name="Kurtysiak Miłosz (STUD)" userId="73221e06-9dd8-4869-8bac-a62ea52eb8ab" providerId="ADAL" clId="{BC6D6B44-B6AD-4416-8DC7-A1704FAA78A5}" dt="2024-04-21T14:00:36.136" v="341"/>
          <ac:picMkLst>
            <pc:docMk/>
            <pc:sldMk cId="0" sldId="264"/>
            <ac:picMk id="2" creationId="{6F0D4D32-5603-E2F0-76D0-30E266BE1970}"/>
          </ac:picMkLst>
        </pc:picChg>
        <pc:picChg chg="add mod">
          <ac:chgData name="Kurtysiak Miłosz (STUD)" userId="73221e06-9dd8-4869-8bac-a62ea52eb8ab" providerId="ADAL" clId="{BC6D6B44-B6AD-4416-8DC7-A1704FAA78A5}" dt="2024-04-29T15:02:40.082" v="1673"/>
          <ac:picMkLst>
            <pc:docMk/>
            <pc:sldMk cId="0" sldId="264"/>
            <ac:picMk id="3" creationId="{7100BC86-3E04-F24D-C8F0-896BBD1135BD}"/>
          </ac:picMkLst>
        </pc:picChg>
      </pc:sldChg>
      <pc:sldChg chg="addSp delSp modSp mod">
        <pc:chgData name="Kurtysiak Miłosz (STUD)" userId="73221e06-9dd8-4869-8bac-a62ea52eb8ab" providerId="ADAL" clId="{BC6D6B44-B6AD-4416-8DC7-A1704FAA78A5}" dt="2024-05-01T19:52:52.352" v="4076" actId="6549"/>
        <pc:sldMkLst>
          <pc:docMk/>
          <pc:sldMk cId="0" sldId="265"/>
        </pc:sldMkLst>
        <pc:spChg chg="add mod">
          <ac:chgData name="Kurtysiak Miłosz (STUD)" userId="73221e06-9dd8-4869-8bac-a62ea52eb8ab" providerId="ADAL" clId="{BC6D6B44-B6AD-4416-8DC7-A1704FAA78A5}" dt="2024-05-01T19:03:48.072" v="3395" actId="20577"/>
          <ac:spMkLst>
            <pc:docMk/>
            <pc:sldMk cId="0" sldId="265"/>
            <ac:spMk id="10" creationId="{2321C6F4-7EC3-674F-F424-2C48EFBE6457}"/>
          </ac:spMkLst>
        </pc:spChg>
        <pc:spChg chg="del mod">
          <ac:chgData name="Kurtysiak Miłosz (STUD)" userId="73221e06-9dd8-4869-8bac-a62ea52eb8ab" providerId="ADAL" clId="{BC6D6B44-B6AD-4416-8DC7-A1704FAA78A5}" dt="2024-05-01T18:27:35.674" v="3004" actId="478"/>
          <ac:spMkLst>
            <pc:docMk/>
            <pc:sldMk cId="0" sldId="265"/>
            <ac:spMk id="171" creationId="{00000000-0000-0000-0000-000000000000}"/>
          </ac:spMkLst>
        </pc:spChg>
        <pc:spChg chg="del">
          <ac:chgData name="Kurtysiak Miłosz (STUD)" userId="73221e06-9dd8-4869-8bac-a62ea52eb8ab" providerId="ADAL" clId="{BC6D6B44-B6AD-4416-8DC7-A1704FAA78A5}" dt="2024-04-21T14:00:38.739" v="342" actId="478"/>
          <ac:spMkLst>
            <pc:docMk/>
            <pc:sldMk cId="0" sldId="265"/>
            <ac:spMk id="178" creationId="{00000000-0000-0000-0000-000000000000}"/>
          </ac:spMkLst>
        </pc:spChg>
        <pc:spChg chg="mod">
          <ac:chgData name="Kurtysiak Miłosz (STUD)" userId="73221e06-9dd8-4869-8bac-a62ea52eb8ab" providerId="ADAL" clId="{BC6D6B44-B6AD-4416-8DC7-A1704FAA78A5}" dt="2024-05-01T18:35:22.883" v="3039" actId="1076"/>
          <ac:spMkLst>
            <pc:docMk/>
            <pc:sldMk cId="0" sldId="265"/>
            <ac:spMk id="180" creationId="{00000000-0000-0000-0000-000000000000}"/>
          </ac:spMkLst>
        </pc:spChg>
        <pc:graphicFrameChg chg="add del mod modGraphic">
          <ac:chgData name="Kurtysiak Miłosz (STUD)" userId="73221e06-9dd8-4869-8bac-a62ea52eb8ab" providerId="ADAL" clId="{BC6D6B44-B6AD-4416-8DC7-A1704FAA78A5}" dt="2024-05-01T18:35:25.202" v="3040" actId="478"/>
          <ac:graphicFrameMkLst>
            <pc:docMk/>
            <pc:sldMk cId="0" sldId="265"/>
            <ac:graphicFrameMk id="3" creationId="{8342310A-6473-20E4-B23D-C0C6D5778620}"/>
          </ac:graphicFrameMkLst>
        </pc:graphicFrameChg>
        <pc:graphicFrameChg chg="add mod">
          <ac:chgData name="Kurtysiak Miłosz (STUD)" userId="73221e06-9dd8-4869-8bac-a62ea52eb8ab" providerId="ADAL" clId="{BC6D6B44-B6AD-4416-8DC7-A1704FAA78A5}" dt="2024-05-01T18:34:08.811" v="3030"/>
          <ac:graphicFrameMkLst>
            <pc:docMk/>
            <pc:sldMk cId="0" sldId="265"/>
            <ac:graphicFrameMk id="4" creationId="{E946F2CF-52F5-3E4A-DFA1-A520BE835B3B}"/>
          </ac:graphicFrameMkLst>
        </pc:graphicFrameChg>
        <pc:graphicFrameChg chg="add mod">
          <ac:chgData name="Kurtysiak Miłosz (STUD)" userId="73221e06-9dd8-4869-8bac-a62ea52eb8ab" providerId="ADAL" clId="{BC6D6B44-B6AD-4416-8DC7-A1704FAA78A5}" dt="2024-05-01T18:34:16.242" v="3034"/>
          <ac:graphicFrameMkLst>
            <pc:docMk/>
            <pc:sldMk cId="0" sldId="265"/>
            <ac:graphicFrameMk id="5" creationId="{A027CEFB-6675-0605-063F-F44E3270FD41}"/>
          </ac:graphicFrameMkLst>
        </pc:graphicFrameChg>
        <pc:graphicFrameChg chg="add mod modGraphic">
          <ac:chgData name="Kurtysiak Miłosz (STUD)" userId="73221e06-9dd8-4869-8bac-a62ea52eb8ab" providerId="ADAL" clId="{BC6D6B44-B6AD-4416-8DC7-A1704FAA78A5}" dt="2024-05-01T19:52:52.352" v="4076" actId="6549"/>
          <ac:graphicFrameMkLst>
            <pc:docMk/>
            <pc:sldMk cId="0" sldId="265"/>
            <ac:graphicFrameMk id="8" creationId="{AB3FC983-C528-6985-2EA9-BE3836B30A36}"/>
          </ac:graphicFrameMkLst>
        </pc:graphicFrameChg>
        <pc:graphicFrameChg chg="add mod modGraphic">
          <ac:chgData name="Kurtysiak Miłosz (STUD)" userId="73221e06-9dd8-4869-8bac-a62ea52eb8ab" providerId="ADAL" clId="{BC6D6B44-B6AD-4416-8DC7-A1704FAA78A5}" dt="2024-05-01T18:56:48.258" v="3176" actId="1076"/>
          <ac:graphicFrameMkLst>
            <pc:docMk/>
            <pc:sldMk cId="0" sldId="265"/>
            <ac:graphicFrameMk id="9" creationId="{88F3E87B-AC3D-F72A-0D4A-3163A6939F26}"/>
          </ac:graphicFrameMkLst>
        </pc:graphicFrameChg>
        <pc:picChg chg="add mod">
          <ac:chgData name="Kurtysiak Miłosz (STUD)" userId="73221e06-9dd8-4869-8bac-a62ea52eb8ab" providerId="ADAL" clId="{BC6D6B44-B6AD-4416-8DC7-A1704FAA78A5}" dt="2024-04-21T14:00:38.933" v="343"/>
          <ac:picMkLst>
            <pc:docMk/>
            <pc:sldMk cId="0" sldId="265"/>
            <ac:picMk id="2" creationId="{29BB3F17-30F7-5C33-6E38-74D6331072AC}"/>
          </ac:picMkLst>
        </pc:picChg>
        <pc:picChg chg="add del mod">
          <ac:chgData name="Kurtysiak Miłosz (STUD)" userId="73221e06-9dd8-4869-8bac-a62ea52eb8ab" providerId="ADAL" clId="{BC6D6B44-B6AD-4416-8DC7-A1704FAA78A5}" dt="2024-05-01T18:37:34.852" v="3063" actId="478"/>
          <ac:picMkLst>
            <pc:docMk/>
            <pc:sldMk cId="0" sldId="265"/>
            <ac:picMk id="7" creationId="{DC719383-1048-4964-5BC6-F9DD5A1FCA22}"/>
          </ac:picMkLst>
        </pc:picChg>
      </pc:sldChg>
      <pc:sldChg chg="addSp delSp modSp mod">
        <pc:chgData name="Kurtysiak Miłosz (STUD)" userId="73221e06-9dd8-4869-8bac-a62ea52eb8ab" providerId="ADAL" clId="{BC6D6B44-B6AD-4416-8DC7-A1704FAA78A5}" dt="2024-04-29T15:13:36.382" v="1683"/>
        <pc:sldMkLst>
          <pc:docMk/>
          <pc:sldMk cId="0" sldId="266"/>
        </pc:sldMkLst>
        <pc:spChg chg="mod">
          <ac:chgData name="Kurtysiak Miłosz (STUD)" userId="73221e06-9dd8-4869-8bac-a62ea52eb8ab" providerId="ADAL" clId="{BC6D6B44-B6AD-4416-8DC7-A1704FAA78A5}" dt="2024-04-29T15:13:36.382" v="1683"/>
          <ac:spMkLst>
            <pc:docMk/>
            <pc:sldMk cId="0" sldId="266"/>
            <ac:spMk id="187" creationId="{00000000-0000-0000-0000-000000000000}"/>
          </ac:spMkLst>
        </pc:spChg>
        <pc:spChg chg="del">
          <ac:chgData name="Kurtysiak Miłosz (STUD)" userId="73221e06-9dd8-4869-8bac-a62ea52eb8ab" providerId="ADAL" clId="{BC6D6B44-B6AD-4416-8DC7-A1704FAA78A5}" dt="2024-04-21T14:00:41.769" v="344" actId="478"/>
          <ac:spMkLst>
            <pc:docMk/>
            <pc:sldMk cId="0" sldId="266"/>
            <ac:spMk id="190" creationId="{00000000-0000-0000-0000-000000000000}"/>
          </ac:spMkLst>
        </pc:spChg>
        <pc:picChg chg="add mod">
          <ac:chgData name="Kurtysiak Miłosz (STUD)" userId="73221e06-9dd8-4869-8bac-a62ea52eb8ab" providerId="ADAL" clId="{BC6D6B44-B6AD-4416-8DC7-A1704FAA78A5}" dt="2024-04-21T14:00:41.940" v="345"/>
          <ac:picMkLst>
            <pc:docMk/>
            <pc:sldMk cId="0" sldId="266"/>
            <ac:picMk id="2" creationId="{751EA2ED-2193-1BF1-0C67-3E85683E1F63}"/>
          </ac:picMkLst>
        </pc:picChg>
      </pc:sldChg>
      <pc:sldChg chg="addSp delSp modSp mod">
        <pc:chgData name="Kurtysiak Miłosz (STUD)" userId="73221e06-9dd8-4869-8bac-a62ea52eb8ab" providerId="ADAL" clId="{BC6D6B44-B6AD-4416-8DC7-A1704FAA78A5}" dt="2024-05-01T19:04:57.583" v="3397" actId="20577"/>
        <pc:sldMkLst>
          <pc:docMk/>
          <pc:sldMk cId="0" sldId="267"/>
        </pc:sldMkLst>
        <pc:spChg chg="mod">
          <ac:chgData name="Kurtysiak Miłosz (STUD)" userId="73221e06-9dd8-4869-8bac-a62ea52eb8ab" providerId="ADAL" clId="{BC6D6B44-B6AD-4416-8DC7-A1704FAA78A5}" dt="2024-05-01T19:04:57.583" v="3397" actId="20577"/>
          <ac:spMkLst>
            <pc:docMk/>
            <pc:sldMk cId="0" sldId="267"/>
            <ac:spMk id="200" creationId="{00000000-0000-0000-0000-000000000000}"/>
          </ac:spMkLst>
        </pc:spChg>
        <pc:spChg chg="del">
          <ac:chgData name="Kurtysiak Miłosz (STUD)" userId="73221e06-9dd8-4869-8bac-a62ea52eb8ab" providerId="ADAL" clId="{BC6D6B44-B6AD-4416-8DC7-A1704FAA78A5}" dt="2024-04-21T13:57:41.091" v="279" actId="478"/>
          <ac:spMkLst>
            <pc:docMk/>
            <pc:sldMk cId="0" sldId="267"/>
            <ac:spMk id="205" creationId="{00000000-0000-0000-0000-000000000000}"/>
          </ac:spMkLst>
        </pc:spChg>
        <pc:picChg chg="add mod">
          <ac:chgData name="Kurtysiak Miłosz (STUD)" userId="73221e06-9dd8-4869-8bac-a62ea52eb8ab" providerId="ADAL" clId="{BC6D6B44-B6AD-4416-8DC7-A1704FAA78A5}" dt="2024-04-21T13:57:41.493" v="280"/>
          <ac:picMkLst>
            <pc:docMk/>
            <pc:sldMk cId="0" sldId="267"/>
            <ac:picMk id="2" creationId="{5F55AF6A-8F2C-69EB-D5D0-6E87F6279FD6}"/>
          </ac:picMkLst>
        </pc:picChg>
      </pc:sldChg>
      <pc:sldChg chg="addSp delSp modSp mod">
        <pc:chgData name="Kurtysiak Miłosz (STUD)" userId="73221e06-9dd8-4869-8bac-a62ea52eb8ab" providerId="ADAL" clId="{BC6D6B44-B6AD-4416-8DC7-A1704FAA78A5}" dt="2024-04-29T16:01:58.845" v="1720"/>
        <pc:sldMkLst>
          <pc:docMk/>
          <pc:sldMk cId="0" sldId="268"/>
        </pc:sldMkLst>
        <pc:spChg chg="mod">
          <ac:chgData name="Kurtysiak Miłosz (STUD)" userId="73221e06-9dd8-4869-8bac-a62ea52eb8ab" providerId="ADAL" clId="{BC6D6B44-B6AD-4416-8DC7-A1704FAA78A5}" dt="2024-04-29T16:01:58.845" v="1720"/>
          <ac:spMkLst>
            <pc:docMk/>
            <pc:sldMk cId="0" sldId="268"/>
            <ac:spMk id="212" creationId="{00000000-0000-0000-0000-000000000000}"/>
          </ac:spMkLst>
        </pc:spChg>
        <pc:spChg chg="del">
          <ac:chgData name="Kurtysiak Miłosz (STUD)" userId="73221e06-9dd8-4869-8bac-a62ea52eb8ab" providerId="ADAL" clId="{BC6D6B44-B6AD-4416-8DC7-A1704FAA78A5}" dt="2024-04-21T13:57:45.086" v="281" actId="478"/>
          <ac:spMkLst>
            <pc:docMk/>
            <pc:sldMk cId="0" sldId="268"/>
            <ac:spMk id="217" creationId="{00000000-0000-0000-0000-000000000000}"/>
          </ac:spMkLst>
        </pc:spChg>
        <pc:picChg chg="add mod">
          <ac:chgData name="Kurtysiak Miłosz (STUD)" userId="73221e06-9dd8-4869-8bac-a62ea52eb8ab" providerId="ADAL" clId="{BC6D6B44-B6AD-4416-8DC7-A1704FAA78A5}" dt="2024-04-21T13:57:45.313" v="282"/>
          <ac:picMkLst>
            <pc:docMk/>
            <pc:sldMk cId="0" sldId="268"/>
            <ac:picMk id="2" creationId="{B766E39C-B5D1-3B0E-F26B-6543D2D7E482}"/>
          </ac:picMkLst>
        </pc:picChg>
      </pc:sldChg>
      <pc:sldChg chg="addSp delSp modSp mod">
        <pc:chgData name="Kurtysiak Miłosz (STUD)" userId="73221e06-9dd8-4869-8bac-a62ea52eb8ab" providerId="ADAL" clId="{BC6D6B44-B6AD-4416-8DC7-A1704FAA78A5}" dt="2024-05-01T13:51:24.589" v="2712" actId="1038"/>
        <pc:sldMkLst>
          <pc:docMk/>
          <pc:sldMk cId="0" sldId="269"/>
        </pc:sldMkLst>
        <pc:spChg chg="add mod">
          <ac:chgData name="Kurtysiak Miłosz (STUD)" userId="73221e06-9dd8-4869-8bac-a62ea52eb8ab" providerId="ADAL" clId="{BC6D6B44-B6AD-4416-8DC7-A1704FAA78A5}" dt="2024-04-29T16:56:47" v="2411" actId="1076"/>
          <ac:spMkLst>
            <pc:docMk/>
            <pc:sldMk cId="0" sldId="269"/>
            <ac:spMk id="6" creationId="{F4CF4BA6-3486-3872-C08B-C5A056FBC09E}"/>
          </ac:spMkLst>
        </pc:spChg>
        <pc:spChg chg="add del mod">
          <ac:chgData name="Kurtysiak Miłosz (STUD)" userId="73221e06-9dd8-4869-8bac-a62ea52eb8ab" providerId="ADAL" clId="{BC6D6B44-B6AD-4416-8DC7-A1704FAA78A5}" dt="2024-04-29T16:54:33.820" v="2311" actId="478"/>
          <ac:spMkLst>
            <pc:docMk/>
            <pc:sldMk cId="0" sldId="269"/>
            <ac:spMk id="7" creationId="{9AE8181F-6E43-BE51-CAEE-7937294C0638}"/>
          </ac:spMkLst>
        </pc:spChg>
        <pc:spChg chg="mod">
          <ac:chgData name="Kurtysiak Miłosz (STUD)" userId="73221e06-9dd8-4869-8bac-a62ea52eb8ab" providerId="ADAL" clId="{BC6D6B44-B6AD-4416-8DC7-A1704FAA78A5}" dt="2024-05-01T13:51:24.589" v="2712" actId="1038"/>
          <ac:spMkLst>
            <pc:docMk/>
            <pc:sldMk cId="0" sldId="269"/>
            <ac:spMk id="223" creationId="{00000000-0000-0000-0000-000000000000}"/>
          </ac:spMkLst>
        </pc:spChg>
        <pc:spChg chg="del">
          <ac:chgData name="Kurtysiak Miłosz (STUD)" userId="73221e06-9dd8-4869-8bac-a62ea52eb8ab" providerId="ADAL" clId="{BC6D6B44-B6AD-4416-8DC7-A1704FAA78A5}" dt="2024-04-29T16:04:38.467" v="1733" actId="478"/>
          <ac:spMkLst>
            <pc:docMk/>
            <pc:sldMk cId="0" sldId="269"/>
            <ac:spMk id="224" creationId="{00000000-0000-0000-0000-000000000000}"/>
          </ac:spMkLst>
        </pc:spChg>
        <pc:spChg chg="del">
          <ac:chgData name="Kurtysiak Miłosz (STUD)" userId="73221e06-9dd8-4869-8bac-a62ea52eb8ab" providerId="ADAL" clId="{BC6D6B44-B6AD-4416-8DC7-A1704FAA78A5}" dt="2024-04-29T16:04:36.690" v="1732" actId="478"/>
          <ac:spMkLst>
            <pc:docMk/>
            <pc:sldMk cId="0" sldId="269"/>
            <ac:spMk id="225" creationId="{00000000-0000-0000-0000-000000000000}"/>
          </ac:spMkLst>
        </pc:spChg>
        <pc:spChg chg="del">
          <ac:chgData name="Kurtysiak Miłosz (STUD)" userId="73221e06-9dd8-4869-8bac-a62ea52eb8ab" providerId="ADAL" clId="{BC6D6B44-B6AD-4416-8DC7-A1704FAA78A5}" dt="2024-04-21T13:57:48.401" v="283" actId="478"/>
          <ac:spMkLst>
            <pc:docMk/>
            <pc:sldMk cId="0" sldId="269"/>
            <ac:spMk id="228" creationId="{00000000-0000-0000-0000-000000000000}"/>
          </ac:spMkLst>
        </pc:spChg>
        <pc:graphicFrameChg chg="add mod">
          <ac:chgData name="Kurtysiak Miłosz (STUD)" userId="73221e06-9dd8-4869-8bac-a62ea52eb8ab" providerId="ADAL" clId="{BC6D6B44-B6AD-4416-8DC7-A1704FAA78A5}" dt="2024-04-29T16:56:39.677" v="2408" actId="1076"/>
          <ac:graphicFrameMkLst>
            <pc:docMk/>
            <pc:sldMk cId="0" sldId="269"/>
            <ac:graphicFrameMk id="5" creationId="{78CC8EE3-6A4F-F26F-F6A4-560B91FAACE1}"/>
          </ac:graphicFrameMkLst>
        </pc:graphicFrameChg>
        <pc:picChg chg="add mod">
          <ac:chgData name="Kurtysiak Miłosz (STUD)" userId="73221e06-9dd8-4869-8bac-a62ea52eb8ab" providerId="ADAL" clId="{BC6D6B44-B6AD-4416-8DC7-A1704FAA78A5}" dt="2024-04-21T13:57:48.590" v="284"/>
          <ac:picMkLst>
            <pc:docMk/>
            <pc:sldMk cId="0" sldId="269"/>
            <ac:picMk id="2" creationId="{2268C28F-A8C2-1DAA-49A8-170B4A081003}"/>
          </ac:picMkLst>
        </pc:picChg>
        <pc:picChg chg="add mod">
          <ac:chgData name="Kurtysiak Miłosz (STUD)" userId="73221e06-9dd8-4869-8bac-a62ea52eb8ab" providerId="ADAL" clId="{BC6D6B44-B6AD-4416-8DC7-A1704FAA78A5}" dt="2024-04-29T16:56:39.677" v="2408" actId="1076"/>
          <ac:picMkLst>
            <pc:docMk/>
            <pc:sldMk cId="0" sldId="269"/>
            <ac:picMk id="4" creationId="{411E16DF-E944-9A10-E0C8-EBCAFFD064B7}"/>
          </ac:picMkLst>
        </pc:picChg>
      </pc:sldChg>
      <pc:sldChg chg="addSp delSp modSp mod">
        <pc:chgData name="Kurtysiak Miłosz (STUD)" userId="73221e06-9dd8-4869-8bac-a62ea52eb8ab" providerId="ADAL" clId="{BC6D6B44-B6AD-4416-8DC7-A1704FAA78A5}" dt="2024-04-29T16:28:40.566" v="1907" actId="20577"/>
        <pc:sldMkLst>
          <pc:docMk/>
          <pc:sldMk cId="0" sldId="270"/>
        </pc:sldMkLst>
        <pc:spChg chg="mod">
          <ac:chgData name="Kurtysiak Miłosz (STUD)" userId="73221e06-9dd8-4869-8bac-a62ea52eb8ab" providerId="ADAL" clId="{BC6D6B44-B6AD-4416-8DC7-A1704FAA78A5}" dt="2024-04-29T16:28:40.566" v="1907" actId="20577"/>
          <ac:spMkLst>
            <pc:docMk/>
            <pc:sldMk cId="0" sldId="270"/>
            <ac:spMk id="235" creationId="{00000000-0000-0000-0000-000000000000}"/>
          </ac:spMkLst>
        </pc:spChg>
        <pc:spChg chg="del">
          <ac:chgData name="Kurtysiak Miłosz (STUD)" userId="73221e06-9dd8-4869-8bac-a62ea52eb8ab" providerId="ADAL" clId="{BC6D6B44-B6AD-4416-8DC7-A1704FAA78A5}" dt="2024-04-21T13:57:51.136" v="285" actId="478"/>
          <ac:spMkLst>
            <pc:docMk/>
            <pc:sldMk cId="0" sldId="270"/>
            <ac:spMk id="242" creationId="{00000000-0000-0000-0000-000000000000}"/>
          </ac:spMkLst>
        </pc:spChg>
        <pc:picChg chg="add mod">
          <ac:chgData name="Kurtysiak Miłosz (STUD)" userId="73221e06-9dd8-4869-8bac-a62ea52eb8ab" providerId="ADAL" clId="{BC6D6B44-B6AD-4416-8DC7-A1704FAA78A5}" dt="2024-04-21T13:57:51.329" v="286"/>
          <ac:picMkLst>
            <pc:docMk/>
            <pc:sldMk cId="0" sldId="270"/>
            <ac:picMk id="2" creationId="{9126C476-7FE5-6788-70A6-08909F4003E9}"/>
          </ac:picMkLst>
        </pc:picChg>
      </pc:sldChg>
      <pc:sldChg chg="addSp delSp modSp mod">
        <pc:chgData name="Kurtysiak Miłosz (STUD)" userId="73221e06-9dd8-4869-8bac-a62ea52eb8ab" providerId="ADAL" clId="{BC6D6B44-B6AD-4416-8DC7-A1704FAA78A5}" dt="2024-04-29T16:50:22.256" v="2200" actId="20577"/>
        <pc:sldMkLst>
          <pc:docMk/>
          <pc:sldMk cId="0" sldId="271"/>
        </pc:sldMkLst>
        <pc:spChg chg="mod">
          <ac:chgData name="Kurtysiak Miłosz (STUD)" userId="73221e06-9dd8-4869-8bac-a62ea52eb8ab" providerId="ADAL" clId="{BC6D6B44-B6AD-4416-8DC7-A1704FAA78A5}" dt="2024-04-29T16:50:22.256" v="2200" actId="20577"/>
          <ac:spMkLst>
            <pc:docMk/>
            <pc:sldMk cId="0" sldId="271"/>
            <ac:spMk id="249" creationId="{00000000-0000-0000-0000-000000000000}"/>
          </ac:spMkLst>
        </pc:spChg>
        <pc:spChg chg="del">
          <ac:chgData name="Kurtysiak Miłosz (STUD)" userId="73221e06-9dd8-4869-8bac-a62ea52eb8ab" providerId="ADAL" clId="{BC6D6B44-B6AD-4416-8DC7-A1704FAA78A5}" dt="2024-04-21T13:57:53.982" v="287" actId="478"/>
          <ac:spMkLst>
            <pc:docMk/>
            <pc:sldMk cId="0" sldId="271"/>
            <ac:spMk id="256" creationId="{00000000-0000-0000-0000-000000000000}"/>
          </ac:spMkLst>
        </pc:spChg>
        <pc:picChg chg="add mod">
          <ac:chgData name="Kurtysiak Miłosz (STUD)" userId="73221e06-9dd8-4869-8bac-a62ea52eb8ab" providerId="ADAL" clId="{BC6D6B44-B6AD-4416-8DC7-A1704FAA78A5}" dt="2024-04-21T13:57:54.147" v="288"/>
          <ac:picMkLst>
            <pc:docMk/>
            <pc:sldMk cId="0" sldId="271"/>
            <ac:picMk id="2" creationId="{83D641BE-9C5D-F6C1-C4B5-1EB7F9719A1D}"/>
          </ac:picMkLst>
        </pc:picChg>
      </pc:sldChg>
      <pc:sldChg chg="addSp delSp modSp mod addCm">
        <pc:chgData name="Kurtysiak Miłosz (STUD)" userId="73221e06-9dd8-4869-8bac-a62ea52eb8ab" providerId="ADAL" clId="{BC6D6B44-B6AD-4416-8DC7-A1704FAA78A5}" dt="2024-04-29T16:51:42.359" v="2203"/>
        <pc:sldMkLst>
          <pc:docMk/>
          <pc:sldMk cId="0" sldId="272"/>
        </pc:sldMkLst>
        <pc:spChg chg="mod">
          <ac:chgData name="Kurtysiak Miłosz (STUD)" userId="73221e06-9dd8-4869-8bac-a62ea52eb8ab" providerId="ADAL" clId="{BC6D6B44-B6AD-4416-8DC7-A1704FAA78A5}" dt="2024-04-29T16:51:32.077" v="2202" actId="20577"/>
          <ac:spMkLst>
            <pc:docMk/>
            <pc:sldMk cId="0" sldId="272"/>
            <ac:spMk id="263" creationId="{00000000-0000-0000-0000-000000000000}"/>
          </ac:spMkLst>
        </pc:spChg>
        <pc:spChg chg="del">
          <ac:chgData name="Kurtysiak Miłosz (STUD)" userId="73221e06-9dd8-4869-8bac-a62ea52eb8ab" providerId="ADAL" clId="{BC6D6B44-B6AD-4416-8DC7-A1704FAA78A5}" dt="2024-04-21T13:57:56.738" v="289" actId="478"/>
          <ac:spMkLst>
            <pc:docMk/>
            <pc:sldMk cId="0" sldId="272"/>
            <ac:spMk id="269" creationId="{00000000-0000-0000-0000-000000000000}"/>
          </ac:spMkLst>
        </pc:spChg>
        <pc:picChg chg="add mod">
          <ac:chgData name="Kurtysiak Miłosz (STUD)" userId="73221e06-9dd8-4869-8bac-a62ea52eb8ab" providerId="ADAL" clId="{BC6D6B44-B6AD-4416-8DC7-A1704FAA78A5}" dt="2024-04-21T13:57:56.910" v="290"/>
          <ac:picMkLst>
            <pc:docMk/>
            <pc:sldMk cId="0" sldId="272"/>
            <ac:picMk id="2" creationId="{2AD050D6-6B08-117A-D10F-351FEFA9A718}"/>
          </ac:picMkLst>
        </pc:picChg>
        <pc:extLst>
          <p:ext xmlns:p="http://schemas.openxmlformats.org/presentationml/2006/main" uri="{D6D511B9-2390-475A-947B-AFAB55BFBCF1}">
            <pc226:cmChg xmlns:pc226="http://schemas.microsoft.com/office/powerpoint/2022/06/main/command" chg="add">
              <pc226:chgData name="Kurtysiak Miłosz (STUD)" userId="73221e06-9dd8-4869-8bac-a62ea52eb8ab" providerId="ADAL" clId="{BC6D6B44-B6AD-4416-8DC7-A1704FAA78A5}" dt="2024-04-29T16:51:42.359" v="2203"/>
              <pc2:cmMkLst xmlns:pc2="http://schemas.microsoft.com/office/powerpoint/2019/9/main/command">
                <pc:docMk/>
                <pc:sldMk cId="0" sldId="272"/>
                <pc2:cmMk id="{F362C7B8-91EC-414E-8633-D585AD8707D1}"/>
              </pc2:cmMkLst>
            </pc226:cmChg>
          </p:ext>
        </pc:extLst>
      </pc:sldChg>
      <pc:sldChg chg="addSp delSp modSp mod">
        <pc:chgData name="Kurtysiak Miłosz (STUD)" userId="73221e06-9dd8-4869-8bac-a62ea52eb8ab" providerId="ADAL" clId="{BC6D6B44-B6AD-4416-8DC7-A1704FAA78A5}" dt="2024-04-21T13:57:59.712" v="292"/>
        <pc:sldMkLst>
          <pc:docMk/>
          <pc:sldMk cId="0" sldId="273"/>
        </pc:sldMkLst>
        <pc:spChg chg="del">
          <ac:chgData name="Kurtysiak Miłosz (STUD)" userId="73221e06-9dd8-4869-8bac-a62ea52eb8ab" providerId="ADAL" clId="{BC6D6B44-B6AD-4416-8DC7-A1704FAA78A5}" dt="2024-04-21T13:57:59.530" v="291" actId="478"/>
          <ac:spMkLst>
            <pc:docMk/>
            <pc:sldMk cId="0" sldId="273"/>
            <ac:spMk id="278" creationId="{00000000-0000-0000-0000-000000000000}"/>
          </ac:spMkLst>
        </pc:spChg>
        <pc:picChg chg="add mod">
          <ac:chgData name="Kurtysiak Miłosz (STUD)" userId="73221e06-9dd8-4869-8bac-a62ea52eb8ab" providerId="ADAL" clId="{BC6D6B44-B6AD-4416-8DC7-A1704FAA78A5}" dt="2024-04-21T13:57:59.712" v="292"/>
          <ac:picMkLst>
            <pc:docMk/>
            <pc:sldMk cId="0" sldId="273"/>
            <ac:picMk id="2" creationId="{5CA8410C-C48F-7D61-C679-96DE240E66E5}"/>
          </ac:picMkLst>
        </pc:picChg>
      </pc:sldChg>
      <pc:sldChg chg="addSp delSp modSp mod">
        <pc:chgData name="Kurtysiak Miłosz (STUD)" userId="73221e06-9dd8-4869-8bac-a62ea52eb8ab" providerId="ADAL" clId="{BC6D6B44-B6AD-4416-8DC7-A1704FAA78A5}" dt="2024-04-21T13:58:02.218" v="294"/>
        <pc:sldMkLst>
          <pc:docMk/>
          <pc:sldMk cId="0" sldId="274"/>
        </pc:sldMkLst>
        <pc:spChg chg="del">
          <ac:chgData name="Kurtysiak Miłosz (STUD)" userId="73221e06-9dd8-4869-8bac-a62ea52eb8ab" providerId="ADAL" clId="{BC6D6B44-B6AD-4416-8DC7-A1704FAA78A5}" dt="2024-04-21T13:58:02.037" v="293" actId="478"/>
          <ac:spMkLst>
            <pc:docMk/>
            <pc:sldMk cId="0" sldId="274"/>
            <ac:spMk id="292" creationId="{00000000-0000-0000-0000-000000000000}"/>
          </ac:spMkLst>
        </pc:spChg>
        <pc:picChg chg="add mod">
          <ac:chgData name="Kurtysiak Miłosz (STUD)" userId="73221e06-9dd8-4869-8bac-a62ea52eb8ab" providerId="ADAL" clId="{BC6D6B44-B6AD-4416-8DC7-A1704FAA78A5}" dt="2024-04-21T13:58:02.218" v="294"/>
          <ac:picMkLst>
            <pc:docMk/>
            <pc:sldMk cId="0" sldId="274"/>
            <ac:picMk id="2" creationId="{04AAD6CB-C5D6-5F61-F203-39AD143EE916}"/>
          </ac:picMkLst>
        </pc:picChg>
      </pc:sldChg>
      <pc:sldChg chg="addSp delSp modSp mod">
        <pc:chgData name="Kurtysiak Miłosz (STUD)" userId="73221e06-9dd8-4869-8bac-a62ea52eb8ab" providerId="ADAL" clId="{BC6D6B44-B6AD-4416-8DC7-A1704FAA78A5}" dt="2024-04-21T13:58:04.806" v="296"/>
        <pc:sldMkLst>
          <pc:docMk/>
          <pc:sldMk cId="0" sldId="275"/>
        </pc:sldMkLst>
        <pc:spChg chg="del">
          <ac:chgData name="Kurtysiak Miłosz (STUD)" userId="73221e06-9dd8-4869-8bac-a62ea52eb8ab" providerId="ADAL" clId="{BC6D6B44-B6AD-4416-8DC7-A1704FAA78A5}" dt="2024-04-21T13:58:04.680" v="295" actId="478"/>
          <ac:spMkLst>
            <pc:docMk/>
            <pc:sldMk cId="0" sldId="275"/>
            <ac:spMk id="307" creationId="{00000000-0000-0000-0000-000000000000}"/>
          </ac:spMkLst>
        </pc:spChg>
        <pc:picChg chg="add mod">
          <ac:chgData name="Kurtysiak Miłosz (STUD)" userId="73221e06-9dd8-4869-8bac-a62ea52eb8ab" providerId="ADAL" clId="{BC6D6B44-B6AD-4416-8DC7-A1704FAA78A5}" dt="2024-04-21T13:58:04.806" v="296"/>
          <ac:picMkLst>
            <pc:docMk/>
            <pc:sldMk cId="0" sldId="275"/>
            <ac:picMk id="2" creationId="{401F0A16-A1D0-5EC8-7161-B148BBFCAA9A}"/>
          </ac:picMkLst>
        </pc:picChg>
      </pc:sldChg>
      <pc:sldChg chg="addSp delSp modSp mod">
        <pc:chgData name="Kurtysiak Miłosz (STUD)" userId="73221e06-9dd8-4869-8bac-a62ea52eb8ab" providerId="ADAL" clId="{BC6D6B44-B6AD-4416-8DC7-A1704FAA78A5}" dt="2024-04-21T13:58:07.469" v="298"/>
        <pc:sldMkLst>
          <pc:docMk/>
          <pc:sldMk cId="0" sldId="276"/>
        </pc:sldMkLst>
        <pc:spChg chg="del">
          <ac:chgData name="Kurtysiak Miłosz (STUD)" userId="73221e06-9dd8-4869-8bac-a62ea52eb8ab" providerId="ADAL" clId="{BC6D6B44-B6AD-4416-8DC7-A1704FAA78A5}" dt="2024-04-21T13:58:07.336" v="297" actId="478"/>
          <ac:spMkLst>
            <pc:docMk/>
            <pc:sldMk cId="0" sldId="276"/>
            <ac:spMk id="319" creationId="{00000000-0000-0000-0000-000000000000}"/>
          </ac:spMkLst>
        </pc:spChg>
        <pc:picChg chg="add mod">
          <ac:chgData name="Kurtysiak Miłosz (STUD)" userId="73221e06-9dd8-4869-8bac-a62ea52eb8ab" providerId="ADAL" clId="{BC6D6B44-B6AD-4416-8DC7-A1704FAA78A5}" dt="2024-04-21T13:58:07.469" v="298"/>
          <ac:picMkLst>
            <pc:docMk/>
            <pc:sldMk cId="0" sldId="276"/>
            <ac:picMk id="2" creationId="{8FF22BFC-5049-6B44-EC02-D33991110BA3}"/>
          </ac:picMkLst>
        </pc:picChg>
      </pc:sldChg>
      <pc:sldChg chg="addSp delSp modSp mod">
        <pc:chgData name="Kurtysiak Miłosz (STUD)" userId="73221e06-9dd8-4869-8bac-a62ea52eb8ab" providerId="ADAL" clId="{BC6D6B44-B6AD-4416-8DC7-A1704FAA78A5}" dt="2024-05-01T19:44:56.569" v="3962" actId="962"/>
        <pc:sldMkLst>
          <pc:docMk/>
          <pc:sldMk cId="0" sldId="277"/>
        </pc:sldMkLst>
        <pc:spChg chg="del">
          <ac:chgData name="Kurtysiak Miłosz (STUD)" userId="73221e06-9dd8-4869-8bac-a62ea52eb8ab" providerId="ADAL" clId="{BC6D6B44-B6AD-4416-8DC7-A1704FAA78A5}" dt="2024-04-21T13:58:09.963" v="299" actId="478"/>
          <ac:spMkLst>
            <pc:docMk/>
            <pc:sldMk cId="0" sldId="277"/>
            <ac:spMk id="330" creationId="{00000000-0000-0000-0000-000000000000}"/>
          </ac:spMkLst>
        </pc:spChg>
        <pc:picChg chg="add mod">
          <ac:chgData name="Kurtysiak Miłosz (STUD)" userId="73221e06-9dd8-4869-8bac-a62ea52eb8ab" providerId="ADAL" clId="{BC6D6B44-B6AD-4416-8DC7-A1704FAA78A5}" dt="2024-04-21T13:58:10.128" v="300"/>
          <ac:picMkLst>
            <pc:docMk/>
            <pc:sldMk cId="0" sldId="277"/>
            <ac:picMk id="2" creationId="{BD2D7E1B-2BAF-A54B-F9D3-693DB533C342}"/>
          </ac:picMkLst>
        </pc:picChg>
        <pc:picChg chg="add mod">
          <ac:chgData name="Kurtysiak Miłosz (STUD)" userId="73221e06-9dd8-4869-8bac-a62ea52eb8ab" providerId="ADAL" clId="{BC6D6B44-B6AD-4416-8DC7-A1704FAA78A5}" dt="2024-05-01T19:43:36.013" v="3954" actId="1076"/>
          <ac:picMkLst>
            <pc:docMk/>
            <pc:sldMk cId="0" sldId="277"/>
            <ac:picMk id="4" creationId="{1F88F8D3-F3AF-76D5-939E-343AC06101A7}"/>
          </ac:picMkLst>
        </pc:picChg>
        <pc:picChg chg="add mod">
          <ac:chgData name="Kurtysiak Miłosz (STUD)" userId="73221e06-9dd8-4869-8bac-a62ea52eb8ab" providerId="ADAL" clId="{BC6D6B44-B6AD-4416-8DC7-A1704FAA78A5}" dt="2024-05-01T19:44:06.147" v="3959" actId="1076"/>
          <ac:picMkLst>
            <pc:docMk/>
            <pc:sldMk cId="0" sldId="277"/>
            <ac:picMk id="6" creationId="{DB360C87-6878-7382-B50F-0E19956EFB6A}"/>
          </ac:picMkLst>
        </pc:picChg>
        <pc:picChg chg="add mod">
          <ac:chgData name="Kurtysiak Miłosz (STUD)" userId="73221e06-9dd8-4869-8bac-a62ea52eb8ab" providerId="ADAL" clId="{BC6D6B44-B6AD-4416-8DC7-A1704FAA78A5}" dt="2024-05-01T19:44:56.569" v="3962" actId="962"/>
          <ac:picMkLst>
            <pc:docMk/>
            <pc:sldMk cId="0" sldId="277"/>
            <ac:picMk id="8" creationId="{D62785FF-92CC-955A-1587-9F72DD13D488}"/>
          </ac:picMkLst>
        </pc:picChg>
      </pc:sldChg>
      <pc:sldChg chg="addSp delSp modSp mod">
        <pc:chgData name="Kurtysiak Miłosz (STUD)" userId="73221e06-9dd8-4869-8bac-a62ea52eb8ab" providerId="ADAL" clId="{BC6D6B44-B6AD-4416-8DC7-A1704FAA78A5}" dt="2024-04-21T13:58:12.957" v="302"/>
        <pc:sldMkLst>
          <pc:docMk/>
          <pc:sldMk cId="0" sldId="278"/>
        </pc:sldMkLst>
        <pc:spChg chg="del">
          <ac:chgData name="Kurtysiak Miłosz (STUD)" userId="73221e06-9dd8-4869-8bac-a62ea52eb8ab" providerId="ADAL" clId="{BC6D6B44-B6AD-4416-8DC7-A1704FAA78A5}" dt="2024-04-21T13:58:12.769" v="301" actId="478"/>
          <ac:spMkLst>
            <pc:docMk/>
            <pc:sldMk cId="0" sldId="278"/>
            <ac:spMk id="344" creationId="{00000000-0000-0000-0000-000000000000}"/>
          </ac:spMkLst>
        </pc:spChg>
        <pc:picChg chg="add mod">
          <ac:chgData name="Kurtysiak Miłosz (STUD)" userId="73221e06-9dd8-4869-8bac-a62ea52eb8ab" providerId="ADAL" clId="{BC6D6B44-B6AD-4416-8DC7-A1704FAA78A5}" dt="2024-04-21T13:58:12.957" v="302"/>
          <ac:picMkLst>
            <pc:docMk/>
            <pc:sldMk cId="0" sldId="278"/>
            <ac:picMk id="2" creationId="{142EAC2E-FF4C-B18B-45FC-E1A924F4B14D}"/>
          </ac:picMkLst>
        </pc:picChg>
      </pc:sldChg>
      <pc:sldChg chg="addSp delSp modSp mod">
        <pc:chgData name="Kurtysiak Miłosz (STUD)" userId="73221e06-9dd8-4869-8bac-a62ea52eb8ab" providerId="ADAL" clId="{BC6D6B44-B6AD-4416-8DC7-A1704FAA78A5}" dt="2024-05-01T20:27:07.023" v="4102" actId="20577"/>
        <pc:sldMkLst>
          <pc:docMk/>
          <pc:sldMk cId="0" sldId="279"/>
        </pc:sldMkLst>
        <pc:spChg chg="mod">
          <ac:chgData name="Kurtysiak Miłosz (STUD)" userId="73221e06-9dd8-4869-8bac-a62ea52eb8ab" providerId="ADAL" clId="{BC6D6B44-B6AD-4416-8DC7-A1704FAA78A5}" dt="2024-05-01T20:27:07.023" v="4102" actId="20577"/>
          <ac:spMkLst>
            <pc:docMk/>
            <pc:sldMk cId="0" sldId="279"/>
            <ac:spMk id="351" creationId="{00000000-0000-0000-0000-000000000000}"/>
          </ac:spMkLst>
        </pc:spChg>
        <pc:spChg chg="del mod">
          <ac:chgData name="Kurtysiak Miłosz (STUD)" userId="73221e06-9dd8-4869-8bac-a62ea52eb8ab" providerId="ADAL" clId="{BC6D6B44-B6AD-4416-8DC7-A1704FAA78A5}" dt="2024-04-21T13:58:16.547" v="304" actId="478"/>
          <ac:spMkLst>
            <pc:docMk/>
            <pc:sldMk cId="0" sldId="279"/>
            <ac:spMk id="358" creationId="{00000000-0000-0000-0000-000000000000}"/>
          </ac:spMkLst>
        </pc:spChg>
        <pc:picChg chg="add mod">
          <ac:chgData name="Kurtysiak Miłosz (STUD)" userId="73221e06-9dd8-4869-8bac-a62ea52eb8ab" providerId="ADAL" clId="{BC6D6B44-B6AD-4416-8DC7-A1704FAA78A5}" dt="2024-04-21T13:58:16.918" v="305"/>
          <ac:picMkLst>
            <pc:docMk/>
            <pc:sldMk cId="0" sldId="279"/>
            <ac:picMk id="2" creationId="{06C22554-51C7-B47E-0159-B52D12311AE9}"/>
          </ac:picMkLst>
        </pc:picChg>
      </pc:sldChg>
      <pc:sldChg chg="addSp delSp modSp mod">
        <pc:chgData name="Kurtysiak Miłosz (STUD)" userId="73221e06-9dd8-4869-8bac-a62ea52eb8ab" providerId="ADAL" clId="{BC6D6B44-B6AD-4416-8DC7-A1704FAA78A5}" dt="2024-05-01T20:28:48.646" v="4168" actId="20577"/>
        <pc:sldMkLst>
          <pc:docMk/>
          <pc:sldMk cId="0" sldId="280"/>
        </pc:sldMkLst>
        <pc:spChg chg="mod">
          <ac:chgData name="Kurtysiak Miłosz (STUD)" userId="73221e06-9dd8-4869-8bac-a62ea52eb8ab" providerId="ADAL" clId="{BC6D6B44-B6AD-4416-8DC7-A1704FAA78A5}" dt="2024-05-01T20:28:48.646" v="4168" actId="20577"/>
          <ac:spMkLst>
            <pc:docMk/>
            <pc:sldMk cId="0" sldId="280"/>
            <ac:spMk id="365" creationId="{00000000-0000-0000-0000-000000000000}"/>
          </ac:spMkLst>
        </pc:spChg>
        <pc:spChg chg="del">
          <ac:chgData name="Kurtysiak Miłosz (STUD)" userId="73221e06-9dd8-4869-8bac-a62ea52eb8ab" providerId="ADAL" clId="{BC6D6B44-B6AD-4416-8DC7-A1704FAA78A5}" dt="2024-04-21T13:58:20.441" v="306" actId="478"/>
          <ac:spMkLst>
            <pc:docMk/>
            <pc:sldMk cId="0" sldId="280"/>
            <ac:spMk id="370" creationId="{00000000-0000-0000-0000-000000000000}"/>
          </ac:spMkLst>
        </pc:spChg>
        <pc:picChg chg="add mod">
          <ac:chgData name="Kurtysiak Miłosz (STUD)" userId="73221e06-9dd8-4869-8bac-a62ea52eb8ab" providerId="ADAL" clId="{BC6D6B44-B6AD-4416-8DC7-A1704FAA78A5}" dt="2024-04-21T13:58:20.683" v="307"/>
          <ac:picMkLst>
            <pc:docMk/>
            <pc:sldMk cId="0" sldId="280"/>
            <ac:picMk id="2" creationId="{63106D6A-4CC3-C885-2CA3-BB70E98E6C35}"/>
          </ac:picMkLst>
        </pc:picChg>
      </pc:sldChg>
      <pc:sldChg chg="addSp delSp modSp mod">
        <pc:chgData name="Kurtysiak Miłosz (STUD)" userId="73221e06-9dd8-4869-8bac-a62ea52eb8ab" providerId="ADAL" clId="{BC6D6B44-B6AD-4416-8DC7-A1704FAA78A5}" dt="2024-05-01T19:58:08.170" v="4088" actId="1076"/>
        <pc:sldMkLst>
          <pc:docMk/>
          <pc:sldMk cId="0" sldId="281"/>
        </pc:sldMkLst>
        <pc:spChg chg="del">
          <ac:chgData name="Kurtysiak Miłosz (STUD)" userId="73221e06-9dd8-4869-8bac-a62ea52eb8ab" providerId="ADAL" clId="{BC6D6B44-B6AD-4416-8DC7-A1704FAA78A5}" dt="2024-04-21T13:58:23.693" v="308" actId="478"/>
          <ac:spMkLst>
            <pc:docMk/>
            <pc:sldMk cId="0" sldId="281"/>
            <ac:spMk id="381" creationId="{00000000-0000-0000-0000-000000000000}"/>
          </ac:spMkLst>
        </pc:spChg>
        <pc:picChg chg="add mod">
          <ac:chgData name="Kurtysiak Miłosz (STUD)" userId="73221e06-9dd8-4869-8bac-a62ea52eb8ab" providerId="ADAL" clId="{BC6D6B44-B6AD-4416-8DC7-A1704FAA78A5}" dt="2024-04-21T13:58:23.970" v="309"/>
          <ac:picMkLst>
            <pc:docMk/>
            <pc:sldMk cId="0" sldId="281"/>
            <ac:picMk id="2" creationId="{ADF85C8C-B00E-7A16-7256-FFD53DF5528B}"/>
          </ac:picMkLst>
        </pc:picChg>
        <pc:picChg chg="add mod">
          <ac:chgData name="Kurtysiak Miłosz (STUD)" userId="73221e06-9dd8-4869-8bac-a62ea52eb8ab" providerId="ADAL" clId="{BC6D6B44-B6AD-4416-8DC7-A1704FAA78A5}" dt="2024-05-01T19:55:35.665" v="4081" actId="962"/>
          <ac:picMkLst>
            <pc:docMk/>
            <pc:sldMk cId="0" sldId="281"/>
            <ac:picMk id="4" creationId="{423C2885-0995-948F-D9C8-F43150706D57}"/>
          </ac:picMkLst>
        </pc:picChg>
        <pc:picChg chg="add del mod">
          <ac:chgData name="Kurtysiak Miłosz (STUD)" userId="73221e06-9dd8-4869-8bac-a62ea52eb8ab" providerId="ADAL" clId="{BC6D6B44-B6AD-4416-8DC7-A1704FAA78A5}" dt="2024-05-01T19:57:43.151" v="4083" actId="478"/>
          <ac:picMkLst>
            <pc:docMk/>
            <pc:sldMk cId="0" sldId="281"/>
            <ac:picMk id="5" creationId="{2ACD0CA0-89A4-DBD3-5992-06FD856B48B0}"/>
          </ac:picMkLst>
        </pc:picChg>
        <pc:picChg chg="add mod">
          <ac:chgData name="Kurtysiak Miłosz (STUD)" userId="73221e06-9dd8-4869-8bac-a62ea52eb8ab" providerId="ADAL" clId="{BC6D6B44-B6AD-4416-8DC7-A1704FAA78A5}" dt="2024-05-01T19:58:08.170" v="4088" actId="1076"/>
          <ac:picMkLst>
            <pc:docMk/>
            <pc:sldMk cId="0" sldId="281"/>
            <ac:picMk id="7" creationId="{DF7D9ADC-0723-DB3C-9C9F-496512508409}"/>
          </ac:picMkLst>
        </pc:picChg>
      </pc:sldChg>
      <pc:sldChg chg="addSp delSp modSp mod">
        <pc:chgData name="Kurtysiak Miłosz (STUD)" userId="73221e06-9dd8-4869-8bac-a62ea52eb8ab" providerId="ADAL" clId="{BC6D6B44-B6AD-4416-8DC7-A1704FAA78A5}" dt="2024-05-01T20:40:51.591" v="4305" actId="20577"/>
        <pc:sldMkLst>
          <pc:docMk/>
          <pc:sldMk cId="0" sldId="282"/>
        </pc:sldMkLst>
        <pc:spChg chg="mod">
          <ac:chgData name="Kurtysiak Miłosz (STUD)" userId="73221e06-9dd8-4869-8bac-a62ea52eb8ab" providerId="ADAL" clId="{BC6D6B44-B6AD-4416-8DC7-A1704FAA78A5}" dt="2024-05-01T20:40:51.591" v="4305" actId="20577"/>
          <ac:spMkLst>
            <pc:docMk/>
            <pc:sldMk cId="0" sldId="282"/>
            <ac:spMk id="388" creationId="{00000000-0000-0000-0000-000000000000}"/>
          </ac:spMkLst>
        </pc:spChg>
        <pc:spChg chg="del">
          <ac:chgData name="Kurtysiak Miłosz (STUD)" userId="73221e06-9dd8-4869-8bac-a62ea52eb8ab" providerId="ADAL" clId="{BC6D6B44-B6AD-4416-8DC7-A1704FAA78A5}" dt="2024-04-21T13:58:26.952" v="310" actId="478"/>
          <ac:spMkLst>
            <pc:docMk/>
            <pc:sldMk cId="0" sldId="282"/>
            <ac:spMk id="395" creationId="{00000000-0000-0000-0000-000000000000}"/>
          </ac:spMkLst>
        </pc:spChg>
        <pc:picChg chg="add mod">
          <ac:chgData name="Kurtysiak Miłosz (STUD)" userId="73221e06-9dd8-4869-8bac-a62ea52eb8ab" providerId="ADAL" clId="{BC6D6B44-B6AD-4416-8DC7-A1704FAA78A5}" dt="2024-04-21T13:58:27.255" v="311"/>
          <ac:picMkLst>
            <pc:docMk/>
            <pc:sldMk cId="0" sldId="282"/>
            <ac:picMk id="2" creationId="{3A07467C-4ED3-3440-566A-B3503A442333}"/>
          </ac:picMkLst>
        </pc:picChg>
      </pc:sldChg>
      <pc:sldChg chg="addSp delSp modSp mod">
        <pc:chgData name="Kurtysiak Miłosz (STUD)" userId="73221e06-9dd8-4869-8bac-a62ea52eb8ab" providerId="ADAL" clId="{BC6D6B44-B6AD-4416-8DC7-A1704FAA78A5}" dt="2024-04-21T13:58:35.146" v="313"/>
        <pc:sldMkLst>
          <pc:docMk/>
          <pc:sldMk cId="0" sldId="283"/>
        </pc:sldMkLst>
        <pc:spChg chg="del">
          <ac:chgData name="Kurtysiak Miłosz (STUD)" userId="73221e06-9dd8-4869-8bac-a62ea52eb8ab" providerId="ADAL" clId="{BC6D6B44-B6AD-4416-8DC7-A1704FAA78A5}" dt="2024-04-21T13:58:34.811" v="312" actId="478"/>
          <ac:spMkLst>
            <pc:docMk/>
            <pc:sldMk cId="0" sldId="283"/>
            <ac:spMk id="409" creationId="{00000000-0000-0000-0000-000000000000}"/>
          </ac:spMkLst>
        </pc:spChg>
        <pc:picChg chg="add mod">
          <ac:chgData name="Kurtysiak Miłosz (STUD)" userId="73221e06-9dd8-4869-8bac-a62ea52eb8ab" providerId="ADAL" clId="{BC6D6B44-B6AD-4416-8DC7-A1704FAA78A5}" dt="2024-04-21T13:58:35.146" v="313"/>
          <ac:picMkLst>
            <pc:docMk/>
            <pc:sldMk cId="0" sldId="283"/>
            <ac:picMk id="2" creationId="{1048009A-D895-437E-C569-6844B6D79541}"/>
          </ac:picMkLst>
        </pc:picChg>
      </pc:sldChg>
      <pc:sldChg chg="addSp delSp modSp mod">
        <pc:chgData name="Kurtysiak Miłosz (STUD)" userId="73221e06-9dd8-4869-8bac-a62ea52eb8ab" providerId="ADAL" clId="{BC6D6B44-B6AD-4416-8DC7-A1704FAA78A5}" dt="2024-04-21T13:58:37.829" v="315"/>
        <pc:sldMkLst>
          <pc:docMk/>
          <pc:sldMk cId="0" sldId="284"/>
        </pc:sldMkLst>
        <pc:spChg chg="del">
          <ac:chgData name="Kurtysiak Miłosz (STUD)" userId="73221e06-9dd8-4869-8bac-a62ea52eb8ab" providerId="ADAL" clId="{BC6D6B44-B6AD-4416-8DC7-A1704FAA78A5}" dt="2024-04-21T13:58:37.634" v="314" actId="478"/>
          <ac:spMkLst>
            <pc:docMk/>
            <pc:sldMk cId="0" sldId="284"/>
            <ac:spMk id="421" creationId="{00000000-0000-0000-0000-000000000000}"/>
          </ac:spMkLst>
        </pc:spChg>
        <pc:picChg chg="add mod">
          <ac:chgData name="Kurtysiak Miłosz (STUD)" userId="73221e06-9dd8-4869-8bac-a62ea52eb8ab" providerId="ADAL" clId="{BC6D6B44-B6AD-4416-8DC7-A1704FAA78A5}" dt="2024-04-21T13:58:37.829" v="315"/>
          <ac:picMkLst>
            <pc:docMk/>
            <pc:sldMk cId="0" sldId="284"/>
            <ac:picMk id="2" creationId="{013B3A01-3714-0F1C-88F3-B029934AE78E}"/>
          </ac:picMkLst>
        </pc:picChg>
      </pc:sldChg>
      <pc:sldChg chg="addSp delSp modSp mod">
        <pc:chgData name="Kurtysiak Miłosz (STUD)" userId="73221e06-9dd8-4869-8bac-a62ea52eb8ab" providerId="ADAL" clId="{BC6D6B44-B6AD-4416-8DC7-A1704FAA78A5}" dt="2024-04-21T13:58:40.386" v="317"/>
        <pc:sldMkLst>
          <pc:docMk/>
          <pc:sldMk cId="0" sldId="285"/>
        </pc:sldMkLst>
        <pc:spChg chg="del">
          <ac:chgData name="Kurtysiak Miłosz (STUD)" userId="73221e06-9dd8-4869-8bac-a62ea52eb8ab" providerId="ADAL" clId="{BC6D6B44-B6AD-4416-8DC7-A1704FAA78A5}" dt="2024-04-21T13:58:40.176" v="316" actId="478"/>
          <ac:spMkLst>
            <pc:docMk/>
            <pc:sldMk cId="0" sldId="285"/>
            <ac:spMk id="432" creationId="{00000000-0000-0000-0000-000000000000}"/>
          </ac:spMkLst>
        </pc:spChg>
        <pc:picChg chg="add mod">
          <ac:chgData name="Kurtysiak Miłosz (STUD)" userId="73221e06-9dd8-4869-8bac-a62ea52eb8ab" providerId="ADAL" clId="{BC6D6B44-B6AD-4416-8DC7-A1704FAA78A5}" dt="2024-04-21T13:58:40.386" v="317"/>
          <ac:picMkLst>
            <pc:docMk/>
            <pc:sldMk cId="0" sldId="285"/>
            <ac:picMk id="2" creationId="{2E29CE1C-8F94-2E83-5982-188020ECBFAF}"/>
          </ac:picMkLst>
        </pc:picChg>
      </pc:sldChg>
      <pc:sldChg chg="addSp delSp modSp mod">
        <pc:chgData name="Kurtysiak Miłosz (STUD)" userId="73221e06-9dd8-4869-8bac-a62ea52eb8ab" providerId="ADAL" clId="{BC6D6B44-B6AD-4416-8DC7-A1704FAA78A5}" dt="2024-04-21T13:58:42.948" v="319"/>
        <pc:sldMkLst>
          <pc:docMk/>
          <pc:sldMk cId="0" sldId="286"/>
        </pc:sldMkLst>
        <pc:spChg chg="del">
          <ac:chgData name="Kurtysiak Miłosz (STUD)" userId="73221e06-9dd8-4869-8bac-a62ea52eb8ab" providerId="ADAL" clId="{BC6D6B44-B6AD-4416-8DC7-A1704FAA78A5}" dt="2024-04-21T13:58:42.714" v="318" actId="478"/>
          <ac:spMkLst>
            <pc:docMk/>
            <pc:sldMk cId="0" sldId="286"/>
            <ac:spMk id="446" creationId="{00000000-0000-0000-0000-000000000000}"/>
          </ac:spMkLst>
        </pc:spChg>
        <pc:picChg chg="add mod">
          <ac:chgData name="Kurtysiak Miłosz (STUD)" userId="73221e06-9dd8-4869-8bac-a62ea52eb8ab" providerId="ADAL" clId="{BC6D6B44-B6AD-4416-8DC7-A1704FAA78A5}" dt="2024-04-21T13:58:42.948" v="319"/>
          <ac:picMkLst>
            <pc:docMk/>
            <pc:sldMk cId="0" sldId="286"/>
            <ac:picMk id="2" creationId="{70691695-B0F7-93AE-4DD2-7714A33BB3CA}"/>
          </ac:picMkLst>
        </pc:picChg>
      </pc:sldChg>
      <pc:sldChg chg="modSp add mod">
        <pc:chgData name="Kurtysiak Miłosz (STUD)" userId="73221e06-9dd8-4869-8bac-a62ea52eb8ab" providerId="ADAL" clId="{BC6D6B44-B6AD-4416-8DC7-A1704FAA78A5}" dt="2024-05-01T19:51:42.402" v="4048"/>
        <pc:sldMkLst>
          <pc:docMk/>
          <pc:sldMk cId="39137965" sldId="287"/>
        </pc:sldMkLst>
        <pc:spChg chg="mod">
          <ac:chgData name="Kurtysiak Miłosz (STUD)" userId="73221e06-9dd8-4869-8bac-a62ea52eb8ab" providerId="ADAL" clId="{BC6D6B44-B6AD-4416-8DC7-A1704FAA78A5}" dt="2024-05-01T19:51:42.402" v="4048"/>
          <ac:spMkLst>
            <pc:docMk/>
            <pc:sldMk cId="39137965" sldId="287"/>
            <ac:spMk id="111" creationId="{00000000-0000-0000-0000-000000000000}"/>
          </ac:spMkLst>
        </pc:spChg>
      </pc:sldChg>
      <pc:sldChg chg="add del setBg">
        <pc:chgData name="Kurtysiak Miłosz (STUD)" userId="73221e06-9dd8-4869-8bac-a62ea52eb8ab" providerId="ADAL" clId="{BC6D6B44-B6AD-4416-8DC7-A1704FAA78A5}" dt="2024-04-21T14:00:03.840" v="328"/>
        <pc:sldMkLst>
          <pc:docMk/>
          <pc:sldMk cId="3059646177" sldId="287"/>
        </pc:sldMkLst>
      </pc:sldChg>
      <pc:sldMasterChg chg="addSp delSp modSp mod">
        <pc:chgData name="Kurtysiak Miłosz (STUD)" userId="73221e06-9dd8-4869-8bac-a62ea52eb8ab" providerId="ADAL" clId="{BC6D6B44-B6AD-4416-8DC7-A1704FAA78A5}" dt="2024-04-21T13:57:15.097" v="270" actId="478"/>
        <pc:sldMasterMkLst>
          <pc:docMk/>
          <pc:sldMasterMk cId="0" sldId="2147483648"/>
        </pc:sldMasterMkLst>
        <pc:spChg chg="mod">
          <ac:chgData name="Kurtysiak Miłosz (STUD)" userId="73221e06-9dd8-4869-8bac-a62ea52eb8ab" providerId="ADAL" clId="{BC6D6B44-B6AD-4416-8DC7-A1704FAA78A5}" dt="2024-04-21T13:56:57.340" v="269" actId="1076"/>
          <ac:spMkLst>
            <pc:docMk/>
            <pc:sldMasterMk cId="0" sldId="2147483648"/>
            <ac:spMk id="9" creationId="{00000000-0000-0000-0000-000000000000}"/>
          </ac:spMkLst>
        </pc:spChg>
        <pc:picChg chg="add del mod">
          <ac:chgData name="Kurtysiak Miłosz (STUD)" userId="73221e06-9dd8-4869-8bac-a62ea52eb8ab" providerId="ADAL" clId="{BC6D6B44-B6AD-4416-8DC7-A1704FAA78A5}" dt="2024-04-21T13:57:15.097" v="270" actId="478"/>
          <ac:picMkLst>
            <pc:docMk/>
            <pc:sldMasterMk cId="0" sldId="2147483648"/>
            <ac:picMk id="2" creationId="{9FB1C440-5CA8-CF6C-968E-4D3C1BEF6055}"/>
          </ac:picMkLst>
        </pc:picChg>
      </pc:sldMasterChg>
    </pc:docChg>
  </pc:docChgLst>
  <pc:docChgLst>
    <pc:chgData name="Baczewski Rafał (STUD)" userId="3bfe813d-c793-4bad-ae27-ecf914c30f67" providerId="ADAL" clId="{15A5ED29-313C-447B-A971-2C17846994E3}"/>
    <pc:docChg chg="custSel modSld">
      <pc:chgData name="Baczewski Rafał (STUD)" userId="3bfe813d-c793-4bad-ae27-ecf914c30f67" providerId="ADAL" clId="{15A5ED29-313C-447B-A971-2C17846994E3}" dt="2024-05-01T20:41:00.740" v="15" actId="1076"/>
      <pc:docMkLst>
        <pc:docMk/>
      </pc:docMkLst>
      <pc:sldChg chg="modSp mod">
        <pc:chgData name="Baczewski Rafał (STUD)" userId="3bfe813d-c793-4bad-ae27-ecf914c30f67" providerId="ADAL" clId="{15A5ED29-313C-447B-A971-2C17846994E3}" dt="2024-05-01T19:21:35.655" v="0" actId="20577"/>
        <pc:sldMkLst>
          <pc:docMk/>
          <pc:sldMk cId="0" sldId="260"/>
        </pc:sldMkLst>
        <pc:spChg chg="mod">
          <ac:chgData name="Baczewski Rafał (STUD)" userId="3bfe813d-c793-4bad-ae27-ecf914c30f67" providerId="ADAL" clId="{15A5ED29-313C-447B-A971-2C17846994E3}" dt="2024-05-01T19:21:35.655" v="0" actId="20577"/>
          <ac:spMkLst>
            <pc:docMk/>
            <pc:sldMk cId="0" sldId="260"/>
            <ac:spMk id="111" creationId="{00000000-0000-0000-0000-000000000000}"/>
          </ac:spMkLst>
        </pc:spChg>
      </pc:sldChg>
      <pc:sldChg chg="addSp delSp modSp mod">
        <pc:chgData name="Baczewski Rafał (STUD)" userId="3bfe813d-c793-4bad-ae27-ecf914c30f67" providerId="ADAL" clId="{15A5ED29-313C-447B-A971-2C17846994E3}" dt="2024-05-01T20:41:00.740" v="15" actId="1076"/>
        <pc:sldMkLst>
          <pc:docMk/>
          <pc:sldMk cId="0" sldId="262"/>
        </pc:sldMkLst>
        <pc:spChg chg="mod">
          <ac:chgData name="Baczewski Rafał (STUD)" userId="3bfe813d-c793-4bad-ae27-ecf914c30f67" providerId="ADAL" clId="{15A5ED29-313C-447B-A971-2C17846994E3}" dt="2024-05-01T20:36:47.349" v="8" actId="14100"/>
          <ac:spMkLst>
            <pc:docMk/>
            <pc:sldMk cId="0" sldId="262"/>
            <ac:spMk id="134" creationId="{00000000-0000-0000-0000-000000000000}"/>
          </ac:spMkLst>
        </pc:spChg>
        <pc:spChg chg="mod">
          <ac:chgData name="Baczewski Rafał (STUD)" userId="3bfe813d-c793-4bad-ae27-ecf914c30f67" providerId="ADAL" clId="{15A5ED29-313C-447B-A971-2C17846994E3}" dt="2024-05-01T20:36:34.747" v="5" actId="1076"/>
          <ac:spMkLst>
            <pc:docMk/>
            <pc:sldMk cId="0" sldId="262"/>
            <ac:spMk id="135" creationId="{00000000-0000-0000-0000-000000000000}"/>
          </ac:spMkLst>
        </pc:spChg>
        <pc:spChg chg="del">
          <ac:chgData name="Baczewski Rafał (STUD)" userId="3bfe813d-c793-4bad-ae27-ecf914c30f67" providerId="ADAL" clId="{15A5ED29-313C-447B-A971-2C17846994E3}" dt="2024-05-01T20:36:06.849" v="1" actId="478"/>
          <ac:spMkLst>
            <pc:docMk/>
            <pc:sldMk cId="0" sldId="262"/>
            <ac:spMk id="136" creationId="{00000000-0000-0000-0000-000000000000}"/>
          </ac:spMkLst>
        </pc:spChg>
        <pc:picChg chg="add del mod">
          <ac:chgData name="Baczewski Rafał (STUD)" userId="3bfe813d-c793-4bad-ae27-ecf914c30f67" providerId="ADAL" clId="{15A5ED29-313C-447B-A971-2C17846994E3}" dt="2024-05-01T20:38:53.853" v="9" actId="478"/>
          <ac:picMkLst>
            <pc:docMk/>
            <pc:sldMk cId="0" sldId="262"/>
            <ac:picMk id="1026" creationId="{B1271105-85E6-CD17-78EF-6CD5026CE529}"/>
          </ac:picMkLst>
        </pc:picChg>
        <pc:picChg chg="add del mod">
          <ac:chgData name="Baczewski Rafał (STUD)" userId="3bfe813d-c793-4bad-ae27-ecf914c30f67" providerId="ADAL" clId="{15A5ED29-313C-447B-A971-2C17846994E3}" dt="2024-05-01T20:40:29.505" v="12" actId="478"/>
          <ac:picMkLst>
            <pc:docMk/>
            <pc:sldMk cId="0" sldId="262"/>
            <ac:picMk id="1028" creationId="{B81DF1F8-D375-EFC5-38CA-C3190884D476}"/>
          </ac:picMkLst>
        </pc:picChg>
        <pc:picChg chg="add mod">
          <ac:chgData name="Baczewski Rafał (STUD)" userId="3bfe813d-c793-4bad-ae27-ecf914c30f67" providerId="ADAL" clId="{15A5ED29-313C-447B-A971-2C17846994E3}" dt="2024-05-01T20:41:00.740" v="15" actId="1076"/>
          <ac:picMkLst>
            <pc:docMk/>
            <pc:sldMk cId="0" sldId="262"/>
            <ac:picMk id="1030" creationId="{DA128A7A-BB5D-768B-D726-E0C069C8BD3A}"/>
          </ac:picMkLst>
        </pc:picChg>
      </pc:sldChg>
    </pc:docChg>
  </pc:docChgLst>
  <pc:docChgLst>
    <pc:chgData name="Jeliński Adam (STUD)" userId="S::01169178@pw.edu.pl::5d9452b0-46f5-4f8c-bf20-6283fcd05ec7" providerId="AD" clId="Web-{22C14F6D-6D40-B5FD-7960-1FFACA0F53B3}"/>
    <pc:docChg chg="modSld">
      <pc:chgData name="Jeliński Adam (STUD)" userId="S::01169178@pw.edu.pl::5d9452b0-46f5-4f8c-bf20-6283fcd05ec7" providerId="AD" clId="Web-{22C14F6D-6D40-B5FD-7960-1FFACA0F53B3}" dt="2024-04-29T20:12:06.466" v="4" actId="20577"/>
      <pc:docMkLst>
        <pc:docMk/>
      </pc:docMkLst>
      <pc:sldChg chg="modSp">
        <pc:chgData name="Jeliński Adam (STUD)" userId="S::01169178@pw.edu.pl::5d9452b0-46f5-4f8c-bf20-6283fcd05ec7" providerId="AD" clId="Web-{22C14F6D-6D40-B5FD-7960-1FFACA0F53B3}" dt="2024-04-29T20:12:06.466" v="4" actId="20577"/>
        <pc:sldMkLst>
          <pc:docMk/>
          <pc:sldMk cId="0" sldId="271"/>
        </pc:sldMkLst>
        <pc:spChg chg="mod">
          <ac:chgData name="Jeliński Adam (STUD)" userId="S::01169178@pw.edu.pl::5d9452b0-46f5-4f8c-bf20-6283fcd05ec7" providerId="AD" clId="Web-{22C14F6D-6D40-B5FD-7960-1FFACA0F53B3}" dt="2024-04-29T20:12:06.466" v="4" actId="20577"/>
          <ac:spMkLst>
            <pc:docMk/>
            <pc:sldMk cId="0" sldId="271"/>
            <ac:spMk id="249" creationId="{00000000-0000-0000-0000-000000000000}"/>
          </ac:spMkLst>
        </pc:spChg>
      </pc:sldChg>
    </pc:docChg>
  </pc:docChgLst>
  <pc:docChgLst>
    <pc:chgData name="Jeliński Adam (STUD)" userId="S::01169178@pw.edu.pl::5d9452b0-46f5-4f8c-bf20-6283fcd05ec7" providerId="AD" clId="Web-{06D5A348-E350-2303-9674-49829B792DBF}"/>
    <pc:docChg chg="modSld">
      <pc:chgData name="Jeliński Adam (STUD)" userId="S::01169178@pw.edu.pl::5d9452b0-46f5-4f8c-bf20-6283fcd05ec7" providerId="AD" clId="Web-{06D5A348-E350-2303-9674-49829B792DBF}" dt="2024-04-29T20:11:22.844" v="15" actId="20577"/>
      <pc:docMkLst>
        <pc:docMk/>
      </pc:docMkLst>
      <pc:sldChg chg="modSp">
        <pc:chgData name="Jeliński Adam (STUD)" userId="S::01169178@pw.edu.pl::5d9452b0-46f5-4f8c-bf20-6283fcd05ec7" providerId="AD" clId="Web-{06D5A348-E350-2303-9674-49829B792DBF}" dt="2024-04-29T20:11:22.844" v="15" actId="20577"/>
        <pc:sldMkLst>
          <pc:docMk/>
          <pc:sldMk cId="0" sldId="271"/>
        </pc:sldMkLst>
        <pc:spChg chg="mod">
          <ac:chgData name="Jeliński Adam (STUD)" userId="S::01169178@pw.edu.pl::5d9452b0-46f5-4f8c-bf20-6283fcd05ec7" providerId="AD" clId="Web-{06D5A348-E350-2303-9674-49829B792DBF}" dt="2024-04-29T20:11:22.844" v="15" actId="20577"/>
          <ac:spMkLst>
            <pc:docMk/>
            <pc:sldMk cId="0" sldId="271"/>
            <ac:spMk id="249" creationId="{00000000-0000-0000-0000-000000000000}"/>
          </ac:spMkLst>
        </pc:spChg>
      </pc:sldChg>
    </pc:docChg>
  </pc:docChgLst>
  <pc:docChgLst>
    <pc:chgData name="Jeliński Adam (STUD)" userId="S::01169178@pw.edu.pl::5d9452b0-46f5-4f8c-bf20-6283fcd05ec7" providerId="AD" clId="Web-{15E440F8-9C77-FB8D-0FDB-F4C85D142674}"/>
    <pc:docChg chg="mod modSld">
      <pc:chgData name="Jeliński Adam (STUD)" userId="S::01169178@pw.edu.pl::5d9452b0-46f5-4f8c-bf20-6283fcd05ec7" providerId="AD" clId="Web-{15E440F8-9C77-FB8D-0FDB-F4C85D142674}" dt="2024-04-29T20:54:19.379" v="170" actId="20577"/>
      <pc:docMkLst>
        <pc:docMk/>
      </pc:docMkLst>
      <pc:sldChg chg="modSp">
        <pc:chgData name="Jeliński Adam (STUD)" userId="S::01169178@pw.edu.pl::5d9452b0-46f5-4f8c-bf20-6283fcd05ec7" providerId="AD" clId="Web-{15E440F8-9C77-FB8D-0FDB-F4C85D142674}" dt="2024-04-29T20:42:21.865" v="68" actId="20577"/>
        <pc:sldMkLst>
          <pc:docMk/>
          <pc:sldMk cId="0" sldId="270"/>
        </pc:sldMkLst>
        <pc:spChg chg="mod">
          <ac:chgData name="Jeliński Adam (STUD)" userId="S::01169178@pw.edu.pl::5d9452b0-46f5-4f8c-bf20-6283fcd05ec7" providerId="AD" clId="Web-{15E440F8-9C77-FB8D-0FDB-F4C85D142674}" dt="2024-04-29T20:42:21.865" v="68" actId="20577"/>
          <ac:spMkLst>
            <pc:docMk/>
            <pc:sldMk cId="0" sldId="270"/>
            <ac:spMk id="235" creationId="{00000000-0000-0000-0000-000000000000}"/>
          </ac:spMkLst>
        </pc:spChg>
      </pc:sldChg>
      <pc:sldChg chg="modSp addCm">
        <pc:chgData name="Jeliński Adam (STUD)" userId="S::01169178@pw.edu.pl::5d9452b0-46f5-4f8c-bf20-6283fcd05ec7" providerId="AD" clId="Web-{15E440F8-9C77-FB8D-0FDB-F4C85D142674}" dt="2024-04-29T20:47:11.643" v="81"/>
        <pc:sldMkLst>
          <pc:docMk/>
          <pc:sldMk cId="0" sldId="271"/>
        </pc:sldMkLst>
        <pc:spChg chg="mod">
          <ac:chgData name="Jeliński Adam (STUD)" userId="S::01169178@pw.edu.pl::5d9452b0-46f5-4f8c-bf20-6283fcd05ec7" providerId="AD" clId="Web-{15E440F8-9C77-FB8D-0FDB-F4C85D142674}" dt="2024-04-29T20:46:43.798" v="77" actId="20577"/>
          <ac:spMkLst>
            <pc:docMk/>
            <pc:sldMk cId="0" sldId="271"/>
            <ac:spMk id="249" creationId="{00000000-0000-0000-0000-000000000000}"/>
          </ac:spMkLst>
        </pc:spChg>
        <pc:extLst>
          <p:ext xmlns:p="http://schemas.openxmlformats.org/presentationml/2006/main" uri="{D6D511B9-2390-475A-947B-AFAB55BFBCF1}">
            <pc226:cmChg xmlns:pc226="http://schemas.microsoft.com/office/powerpoint/2022/06/main/command" chg="add">
              <pc226:chgData name="Jeliński Adam (STUD)" userId="S::01169178@pw.edu.pl::5d9452b0-46f5-4f8c-bf20-6283fcd05ec7" providerId="AD" clId="Web-{15E440F8-9C77-FB8D-0FDB-F4C85D142674}" dt="2024-04-29T20:47:11.643" v="81"/>
              <pc2:cmMkLst xmlns:pc2="http://schemas.microsoft.com/office/powerpoint/2019/9/main/command">
                <pc:docMk/>
                <pc:sldMk cId="0" sldId="271"/>
                <pc2:cmMk id="{EF31937D-1ECD-4CDF-82ED-AB2B5853B119}"/>
              </pc2:cmMkLst>
            </pc226:cmChg>
          </p:ext>
        </pc:extLst>
      </pc:sldChg>
      <pc:sldChg chg="modSp modCm">
        <pc:chgData name="Jeliński Adam (STUD)" userId="S::01169178@pw.edu.pl::5d9452b0-46f5-4f8c-bf20-6283fcd05ec7" providerId="AD" clId="Web-{15E440F8-9C77-FB8D-0FDB-F4C85D142674}" dt="2024-04-29T20:47:19.659" v="82"/>
        <pc:sldMkLst>
          <pc:docMk/>
          <pc:sldMk cId="0" sldId="272"/>
        </pc:sldMkLst>
        <pc:spChg chg="mod">
          <ac:chgData name="Jeliński Adam (STUD)" userId="S::01169178@pw.edu.pl::5d9452b0-46f5-4f8c-bf20-6283fcd05ec7" providerId="AD" clId="Web-{15E440F8-9C77-FB8D-0FDB-F4C85D142674}" dt="2024-04-29T20:46:46.282" v="79" actId="20577"/>
          <ac:spMkLst>
            <pc:docMk/>
            <pc:sldMk cId="0" sldId="272"/>
            <ac:spMk id="263" creationId="{00000000-0000-0000-0000-000000000000}"/>
          </ac:spMkLst>
        </pc:spChg>
        <pc:extLst>
          <p:ext xmlns:p="http://schemas.openxmlformats.org/presentationml/2006/main" uri="{D6D511B9-2390-475A-947B-AFAB55BFBCF1}">
            <pc226:cmChg xmlns:pc226="http://schemas.microsoft.com/office/powerpoint/2022/06/main/command" chg="mod">
              <pc226:chgData name="Jeliński Adam (STUD)" userId="S::01169178@pw.edu.pl::5d9452b0-46f5-4f8c-bf20-6283fcd05ec7" providerId="AD" clId="Web-{15E440F8-9C77-FB8D-0FDB-F4C85D142674}" dt="2024-04-29T20:47:19.659" v="82"/>
              <pc2:cmMkLst xmlns:pc2="http://schemas.microsoft.com/office/powerpoint/2019/9/main/command">
                <pc:docMk/>
                <pc:sldMk cId="0" sldId="272"/>
                <pc2:cmMk id="{F362C7B8-91EC-414E-8633-D585AD8707D1}"/>
              </pc2:cmMkLst>
            </pc226:cmChg>
          </p:ext>
        </pc:extLst>
      </pc:sldChg>
      <pc:sldChg chg="modSp">
        <pc:chgData name="Jeliński Adam (STUD)" userId="S::01169178@pw.edu.pl::5d9452b0-46f5-4f8c-bf20-6283fcd05ec7" providerId="AD" clId="Web-{15E440F8-9C77-FB8D-0FDB-F4C85D142674}" dt="2024-04-29T20:54:19.379" v="170" actId="20577"/>
        <pc:sldMkLst>
          <pc:docMk/>
          <pc:sldMk cId="0" sldId="283"/>
        </pc:sldMkLst>
        <pc:spChg chg="mod">
          <ac:chgData name="Jeliński Adam (STUD)" userId="S::01169178@pw.edu.pl::5d9452b0-46f5-4f8c-bf20-6283fcd05ec7" providerId="AD" clId="Web-{15E440F8-9C77-FB8D-0FDB-F4C85D142674}" dt="2024-04-29T20:54:19.379" v="170" actId="20577"/>
          <ac:spMkLst>
            <pc:docMk/>
            <pc:sldMk cId="0" sldId="283"/>
            <ac:spMk id="402" creationId="{00000000-0000-0000-0000-000000000000}"/>
          </ac:spMkLst>
        </pc:spChg>
      </pc:sldChg>
    </pc:docChg>
  </pc:docChgLst>
  <pc:docChgLst>
    <pc:chgData name="Jeliński Adam (STUD)" userId="S::01169178@pw.edu.pl::5d9452b0-46f5-4f8c-bf20-6283fcd05ec7" providerId="AD" clId="Web-{CA931551-52FE-24F8-134F-C286C3D85596}"/>
    <pc:docChg chg="">
      <pc:chgData name="Jeliński Adam (STUD)" userId="S::01169178@pw.edu.pl::5d9452b0-46f5-4f8c-bf20-6283fcd05ec7" providerId="AD" clId="Web-{CA931551-52FE-24F8-134F-C286C3D85596}" dt="2024-04-29T20:56:38.287" v="0"/>
      <pc:docMkLst>
        <pc:docMk/>
      </pc:docMkLst>
      <pc:sldChg chg="modCm">
        <pc:chgData name="Jeliński Adam (STUD)" userId="S::01169178@pw.edu.pl::5d9452b0-46f5-4f8c-bf20-6283fcd05ec7" providerId="AD" clId="Web-{CA931551-52FE-24F8-134F-C286C3D85596}" dt="2024-04-29T20:56:38.287" v="0"/>
        <pc:sldMkLst>
          <pc:docMk/>
          <pc:sldMk cId="0" sldId="271"/>
        </pc:sldMkLst>
        <pc:extLst>
          <p:ext xmlns:p="http://schemas.openxmlformats.org/presentationml/2006/main" uri="{D6D511B9-2390-475A-947B-AFAB55BFBCF1}">
            <pc226:cmChg xmlns:pc226="http://schemas.microsoft.com/office/powerpoint/2022/06/main/command" chg="">
              <pc226:chgData name="Jeliński Adam (STUD)" userId="S::01169178@pw.edu.pl::5d9452b0-46f5-4f8c-bf20-6283fcd05ec7" providerId="AD" clId="Web-{CA931551-52FE-24F8-134F-C286C3D85596}" dt="2024-04-29T20:56:38.287" v="0"/>
              <pc2:cmMkLst xmlns:pc2="http://schemas.microsoft.com/office/powerpoint/2019/9/main/command">
                <pc:docMk/>
                <pc:sldMk cId="0" sldId="271"/>
                <pc2:cmMk id="{EF31937D-1ECD-4CDF-82ED-AB2B5853B119}"/>
              </pc2:cmMkLst>
              <pc226:cmRplyChg chg="add">
                <pc226:chgData name="Jeliński Adam (STUD)" userId="S::01169178@pw.edu.pl::5d9452b0-46f5-4f8c-bf20-6283fcd05ec7" providerId="AD" clId="Web-{CA931551-52FE-24F8-134F-C286C3D85596}" dt="2024-04-29T20:56:38.287" v="0"/>
                <pc2:cmRplyMkLst xmlns:pc2="http://schemas.microsoft.com/office/powerpoint/2019/9/main/command">
                  <pc:docMk/>
                  <pc:sldMk cId="0" sldId="271"/>
                  <pc2:cmMk id="{EF31937D-1ECD-4CDF-82ED-AB2B5853B119}"/>
                  <pc2:cmRplyMk id="{838EE7C5-2E2E-4880-9239-BE38AB798F2B}"/>
                </pc2:cmRplyMkLst>
              </pc226:cmRplyChg>
            </pc226:cmChg>
          </p:ext>
        </pc:extLst>
      </pc:sldChg>
    </pc:docChg>
  </pc:docChgLst>
  <pc:docChgLst>
    <pc:chgData name="Jeliński Adam (STUD)" userId="S::01169178@pw.edu.pl::5d9452b0-46f5-4f8c-bf20-6283fcd05ec7" providerId="AD" clId="Web-{FF432498-DF0B-4BDD-ABD0-9E743881D184}"/>
    <pc:docChg chg="modSld">
      <pc:chgData name="Jeliński Adam (STUD)" userId="S::01169178@pw.edu.pl::5d9452b0-46f5-4f8c-bf20-6283fcd05ec7" providerId="AD" clId="Web-{FF432498-DF0B-4BDD-ABD0-9E743881D184}" dt="2024-05-01T15:45:02.632" v="306" actId="20577"/>
      <pc:docMkLst>
        <pc:docMk/>
      </pc:docMkLst>
      <pc:sldChg chg="modSp modCm">
        <pc:chgData name="Jeliński Adam (STUD)" userId="S::01169178@pw.edu.pl::5d9452b0-46f5-4f8c-bf20-6283fcd05ec7" providerId="AD" clId="Web-{FF432498-DF0B-4BDD-ABD0-9E743881D184}" dt="2024-05-01T15:25:00.430" v="93" actId="20577"/>
        <pc:sldMkLst>
          <pc:docMk/>
          <pc:sldMk cId="0" sldId="259"/>
        </pc:sldMkLst>
        <pc:spChg chg="mod">
          <ac:chgData name="Jeliński Adam (STUD)" userId="S::01169178@pw.edu.pl::5d9452b0-46f5-4f8c-bf20-6283fcd05ec7" providerId="AD" clId="Web-{FF432498-DF0B-4BDD-ABD0-9E743881D184}" dt="2024-05-01T15:25:00.430" v="93" actId="20577"/>
          <ac:spMkLst>
            <pc:docMk/>
            <pc:sldMk cId="0" sldId="259"/>
            <ac:spMk id="99" creationId="{00000000-0000-0000-0000-000000000000}"/>
          </ac:spMkLst>
        </pc:spChg>
        <pc:extLst>
          <p:ext xmlns:p="http://schemas.openxmlformats.org/presentationml/2006/main" uri="{D6D511B9-2390-475A-947B-AFAB55BFBCF1}">
            <pc226:cmChg xmlns:pc226="http://schemas.microsoft.com/office/powerpoint/2022/06/main/command" chg="mod">
              <pc226:chgData name="Jeliński Adam (STUD)" userId="S::01169178@pw.edu.pl::5d9452b0-46f5-4f8c-bf20-6283fcd05ec7" providerId="AD" clId="Web-{FF432498-DF0B-4BDD-ABD0-9E743881D184}" dt="2024-05-01T15:24:59.118" v="92" actId="20577"/>
              <pc2:cmMkLst xmlns:pc2="http://schemas.microsoft.com/office/powerpoint/2019/9/main/command">
                <pc:docMk/>
                <pc:sldMk cId="0" sldId="259"/>
                <pc2:cmMk id="{8138CB5F-370E-461C-AB68-D27175BEC2B3}"/>
              </pc2:cmMkLst>
            </pc226:cmChg>
          </p:ext>
        </pc:extLst>
      </pc:sldChg>
      <pc:sldChg chg="modSp addCm">
        <pc:chgData name="Jeliński Adam (STUD)" userId="S::01169178@pw.edu.pl::5d9452b0-46f5-4f8c-bf20-6283fcd05ec7" providerId="AD" clId="Web-{FF432498-DF0B-4BDD-ABD0-9E743881D184}" dt="2024-05-01T15:27:14.122" v="121"/>
        <pc:sldMkLst>
          <pc:docMk/>
          <pc:sldMk cId="0" sldId="260"/>
        </pc:sldMkLst>
        <pc:spChg chg="mod">
          <ac:chgData name="Jeliński Adam (STUD)" userId="S::01169178@pw.edu.pl::5d9452b0-46f5-4f8c-bf20-6283fcd05ec7" providerId="AD" clId="Web-{FF432498-DF0B-4BDD-ABD0-9E743881D184}" dt="2024-05-01T15:26:22.730" v="120" actId="20577"/>
          <ac:spMkLst>
            <pc:docMk/>
            <pc:sldMk cId="0" sldId="260"/>
            <ac:spMk id="111" creationId="{00000000-0000-0000-0000-000000000000}"/>
          </ac:spMkLst>
        </pc:spChg>
        <pc:extLst>
          <p:ext xmlns:p="http://schemas.openxmlformats.org/presentationml/2006/main" uri="{D6D511B9-2390-475A-947B-AFAB55BFBCF1}">
            <pc226:cmChg xmlns:pc226="http://schemas.microsoft.com/office/powerpoint/2022/06/main/command" chg="add">
              <pc226:chgData name="Jeliński Adam (STUD)" userId="S::01169178@pw.edu.pl::5d9452b0-46f5-4f8c-bf20-6283fcd05ec7" providerId="AD" clId="Web-{FF432498-DF0B-4BDD-ABD0-9E743881D184}" dt="2024-05-01T15:27:14.122" v="121"/>
              <pc2:cmMkLst xmlns:pc2="http://schemas.microsoft.com/office/powerpoint/2019/9/main/command">
                <pc:docMk/>
                <pc:sldMk cId="0" sldId="260"/>
                <pc2:cmMk id="{A11D31FD-EAFF-44F2-9477-C9AE6AE7FF4D}"/>
              </pc2:cmMkLst>
            </pc226:cmChg>
          </p:ext>
        </pc:extLst>
      </pc:sldChg>
      <pc:sldChg chg="modSp">
        <pc:chgData name="Jeliński Adam (STUD)" userId="S::01169178@pw.edu.pl::5d9452b0-46f5-4f8c-bf20-6283fcd05ec7" providerId="AD" clId="Web-{FF432498-DF0B-4BDD-ABD0-9E743881D184}" dt="2024-05-01T15:28:18.624" v="138" actId="20577"/>
        <pc:sldMkLst>
          <pc:docMk/>
          <pc:sldMk cId="0" sldId="261"/>
        </pc:sldMkLst>
        <pc:spChg chg="mod">
          <ac:chgData name="Jeliński Adam (STUD)" userId="S::01169178@pw.edu.pl::5d9452b0-46f5-4f8c-bf20-6283fcd05ec7" providerId="AD" clId="Web-{FF432498-DF0B-4BDD-ABD0-9E743881D184}" dt="2024-05-01T15:28:18.624" v="138" actId="20577"/>
          <ac:spMkLst>
            <pc:docMk/>
            <pc:sldMk cId="0" sldId="261"/>
            <ac:spMk id="3" creationId="{B1FF9CDC-1A4D-8A5D-DAAE-8D3AFED44A2C}"/>
          </ac:spMkLst>
        </pc:spChg>
      </pc:sldChg>
      <pc:sldChg chg="modSp">
        <pc:chgData name="Jeliński Adam (STUD)" userId="S::01169178@pw.edu.pl::5d9452b0-46f5-4f8c-bf20-6283fcd05ec7" providerId="AD" clId="Web-{FF432498-DF0B-4BDD-ABD0-9E743881D184}" dt="2024-05-01T15:29:15.814" v="141" actId="20577"/>
        <pc:sldMkLst>
          <pc:docMk/>
          <pc:sldMk cId="0" sldId="263"/>
        </pc:sldMkLst>
        <pc:spChg chg="mod">
          <ac:chgData name="Jeliński Adam (STUD)" userId="S::01169178@pw.edu.pl::5d9452b0-46f5-4f8c-bf20-6283fcd05ec7" providerId="AD" clId="Web-{FF432498-DF0B-4BDD-ABD0-9E743881D184}" dt="2024-05-01T15:29:15.814" v="141" actId="20577"/>
          <ac:spMkLst>
            <pc:docMk/>
            <pc:sldMk cId="0" sldId="263"/>
            <ac:spMk id="147" creationId="{00000000-0000-0000-0000-000000000000}"/>
          </ac:spMkLst>
        </pc:spChg>
      </pc:sldChg>
      <pc:sldChg chg="modSp">
        <pc:chgData name="Jeliński Adam (STUD)" userId="S::01169178@pw.edu.pl::5d9452b0-46f5-4f8c-bf20-6283fcd05ec7" providerId="AD" clId="Web-{FF432498-DF0B-4BDD-ABD0-9E743881D184}" dt="2024-05-01T15:31:53.946" v="185" actId="20577"/>
        <pc:sldMkLst>
          <pc:docMk/>
          <pc:sldMk cId="0" sldId="264"/>
        </pc:sldMkLst>
        <pc:spChg chg="mod">
          <ac:chgData name="Jeliński Adam (STUD)" userId="S::01169178@pw.edu.pl::5d9452b0-46f5-4f8c-bf20-6283fcd05ec7" providerId="AD" clId="Web-{FF432498-DF0B-4BDD-ABD0-9E743881D184}" dt="2024-05-01T15:31:53.946" v="185" actId="20577"/>
          <ac:spMkLst>
            <pc:docMk/>
            <pc:sldMk cId="0" sldId="264"/>
            <ac:spMk id="159" creationId="{00000000-0000-0000-0000-000000000000}"/>
          </ac:spMkLst>
        </pc:spChg>
      </pc:sldChg>
      <pc:sldChg chg="modSp">
        <pc:chgData name="Jeliński Adam (STUD)" userId="S::01169178@pw.edu.pl::5d9452b0-46f5-4f8c-bf20-6283fcd05ec7" providerId="AD" clId="Web-{FF432498-DF0B-4BDD-ABD0-9E743881D184}" dt="2024-05-01T15:32:24.916" v="195"/>
        <pc:sldMkLst>
          <pc:docMk/>
          <pc:sldMk cId="0" sldId="265"/>
        </pc:sldMkLst>
        <pc:spChg chg="mod">
          <ac:chgData name="Jeliński Adam (STUD)" userId="S::01169178@pw.edu.pl::5d9452b0-46f5-4f8c-bf20-6283fcd05ec7" providerId="AD" clId="Web-{FF432498-DF0B-4BDD-ABD0-9E743881D184}" dt="2024-05-01T15:32:24.916" v="195"/>
          <ac:spMkLst>
            <pc:docMk/>
            <pc:sldMk cId="0" sldId="265"/>
            <ac:spMk id="171" creationId="{00000000-0000-0000-0000-000000000000}"/>
          </ac:spMkLst>
        </pc:spChg>
      </pc:sldChg>
      <pc:sldChg chg="modSp">
        <pc:chgData name="Jeliński Adam (STUD)" userId="S::01169178@pw.edu.pl::5d9452b0-46f5-4f8c-bf20-6283fcd05ec7" providerId="AD" clId="Web-{FF432498-DF0B-4BDD-ABD0-9E743881D184}" dt="2024-05-01T15:32:53.104" v="197" actId="20577"/>
        <pc:sldMkLst>
          <pc:docMk/>
          <pc:sldMk cId="0" sldId="266"/>
        </pc:sldMkLst>
        <pc:spChg chg="mod">
          <ac:chgData name="Jeliński Adam (STUD)" userId="S::01169178@pw.edu.pl::5d9452b0-46f5-4f8c-bf20-6283fcd05ec7" providerId="AD" clId="Web-{FF432498-DF0B-4BDD-ABD0-9E743881D184}" dt="2024-05-01T15:32:53.104" v="197" actId="20577"/>
          <ac:spMkLst>
            <pc:docMk/>
            <pc:sldMk cId="0" sldId="266"/>
            <ac:spMk id="187" creationId="{00000000-0000-0000-0000-000000000000}"/>
          </ac:spMkLst>
        </pc:spChg>
      </pc:sldChg>
      <pc:sldChg chg="modSp addCm">
        <pc:chgData name="Jeliński Adam (STUD)" userId="S::01169178@pw.edu.pl::5d9452b0-46f5-4f8c-bf20-6283fcd05ec7" providerId="AD" clId="Web-{FF432498-DF0B-4BDD-ABD0-9E743881D184}" dt="2024-05-01T15:37:48.411" v="212" actId="20577"/>
        <pc:sldMkLst>
          <pc:docMk/>
          <pc:sldMk cId="0" sldId="267"/>
        </pc:sldMkLst>
        <pc:spChg chg="mod">
          <ac:chgData name="Jeliński Adam (STUD)" userId="S::01169178@pw.edu.pl::5d9452b0-46f5-4f8c-bf20-6283fcd05ec7" providerId="AD" clId="Web-{FF432498-DF0B-4BDD-ABD0-9E743881D184}" dt="2024-05-01T15:37:48.411" v="212" actId="20577"/>
          <ac:spMkLst>
            <pc:docMk/>
            <pc:sldMk cId="0" sldId="267"/>
            <ac:spMk id="200" creationId="{00000000-0000-0000-0000-000000000000}"/>
          </ac:spMkLst>
        </pc:spChg>
        <pc:extLst>
          <p:ext xmlns:p="http://schemas.openxmlformats.org/presentationml/2006/main" uri="{D6D511B9-2390-475A-947B-AFAB55BFBCF1}">
            <pc226:cmChg xmlns:pc226="http://schemas.microsoft.com/office/powerpoint/2022/06/main/command" chg="add">
              <pc226:chgData name="Jeliński Adam (STUD)" userId="S::01169178@pw.edu.pl::5d9452b0-46f5-4f8c-bf20-6283fcd05ec7" providerId="AD" clId="Web-{FF432498-DF0B-4BDD-ABD0-9E743881D184}" dt="2024-05-01T15:37:45.927" v="211"/>
              <pc2:cmMkLst xmlns:pc2="http://schemas.microsoft.com/office/powerpoint/2019/9/main/command">
                <pc:docMk/>
                <pc:sldMk cId="0" sldId="267"/>
                <pc2:cmMk id="{7A60C46C-E64C-4902-9426-8A16875164CA}"/>
              </pc2:cmMkLst>
            </pc226:cmChg>
          </p:ext>
        </pc:extLst>
      </pc:sldChg>
      <pc:sldChg chg="modSp">
        <pc:chgData name="Jeliński Adam (STUD)" userId="S::01169178@pw.edu.pl::5d9452b0-46f5-4f8c-bf20-6283fcd05ec7" providerId="AD" clId="Web-{FF432498-DF0B-4BDD-ABD0-9E743881D184}" dt="2024-05-01T15:39:26.400" v="227" actId="20577"/>
        <pc:sldMkLst>
          <pc:docMk/>
          <pc:sldMk cId="0" sldId="268"/>
        </pc:sldMkLst>
        <pc:spChg chg="mod">
          <ac:chgData name="Jeliński Adam (STUD)" userId="S::01169178@pw.edu.pl::5d9452b0-46f5-4f8c-bf20-6283fcd05ec7" providerId="AD" clId="Web-{FF432498-DF0B-4BDD-ABD0-9E743881D184}" dt="2024-05-01T15:39:26.400" v="227" actId="20577"/>
          <ac:spMkLst>
            <pc:docMk/>
            <pc:sldMk cId="0" sldId="268"/>
            <ac:spMk id="212" creationId="{00000000-0000-0000-0000-000000000000}"/>
          </ac:spMkLst>
        </pc:spChg>
      </pc:sldChg>
      <pc:sldChg chg="modSp">
        <pc:chgData name="Jeliński Adam (STUD)" userId="S::01169178@pw.edu.pl::5d9452b0-46f5-4f8c-bf20-6283fcd05ec7" providerId="AD" clId="Web-{FF432498-DF0B-4BDD-ABD0-9E743881D184}" dt="2024-05-01T15:40:01.074" v="228" actId="20577"/>
        <pc:sldMkLst>
          <pc:docMk/>
          <pc:sldMk cId="0" sldId="269"/>
        </pc:sldMkLst>
        <pc:spChg chg="mod">
          <ac:chgData name="Jeliński Adam (STUD)" userId="S::01169178@pw.edu.pl::5d9452b0-46f5-4f8c-bf20-6283fcd05ec7" providerId="AD" clId="Web-{FF432498-DF0B-4BDD-ABD0-9E743881D184}" dt="2024-05-01T15:40:01.074" v="228" actId="20577"/>
          <ac:spMkLst>
            <pc:docMk/>
            <pc:sldMk cId="0" sldId="269"/>
            <ac:spMk id="6" creationId="{F4CF4BA6-3486-3872-C08B-C5A056FBC09E}"/>
          </ac:spMkLst>
        </pc:spChg>
      </pc:sldChg>
      <pc:sldChg chg="addCm">
        <pc:chgData name="Jeliński Adam (STUD)" userId="S::01169178@pw.edu.pl::5d9452b0-46f5-4f8c-bf20-6283fcd05ec7" providerId="AD" clId="Web-{FF432498-DF0B-4BDD-ABD0-9E743881D184}" dt="2024-05-01T15:41:23.624" v="229"/>
        <pc:sldMkLst>
          <pc:docMk/>
          <pc:sldMk cId="0" sldId="270"/>
        </pc:sldMkLst>
        <pc:extLst>
          <p:ext xmlns:p="http://schemas.openxmlformats.org/presentationml/2006/main" uri="{D6D511B9-2390-475A-947B-AFAB55BFBCF1}">
            <pc226:cmChg xmlns:pc226="http://schemas.microsoft.com/office/powerpoint/2022/06/main/command" chg="add">
              <pc226:chgData name="Jeliński Adam (STUD)" userId="S::01169178@pw.edu.pl::5d9452b0-46f5-4f8c-bf20-6283fcd05ec7" providerId="AD" clId="Web-{FF432498-DF0B-4BDD-ABD0-9E743881D184}" dt="2024-05-01T15:41:23.624" v="229"/>
              <pc2:cmMkLst xmlns:pc2="http://schemas.microsoft.com/office/powerpoint/2019/9/main/command">
                <pc:docMk/>
                <pc:sldMk cId="0" sldId="270"/>
                <pc2:cmMk id="{9EE85BB4-77BC-4DDA-8E51-B5634B3356E8}"/>
              </pc2:cmMkLst>
            </pc226:cmChg>
          </p:ext>
        </pc:extLst>
      </pc:sldChg>
      <pc:sldChg chg="modSp">
        <pc:chgData name="Jeliński Adam (STUD)" userId="S::01169178@pw.edu.pl::5d9452b0-46f5-4f8c-bf20-6283fcd05ec7" providerId="AD" clId="Web-{FF432498-DF0B-4BDD-ABD0-9E743881D184}" dt="2024-05-01T15:42:43.674" v="234" actId="20577"/>
        <pc:sldMkLst>
          <pc:docMk/>
          <pc:sldMk cId="0" sldId="271"/>
        </pc:sldMkLst>
        <pc:spChg chg="mod">
          <ac:chgData name="Jeliński Adam (STUD)" userId="S::01169178@pw.edu.pl::5d9452b0-46f5-4f8c-bf20-6283fcd05ec7" providerId="AD" clId="Web-{FF432498-DF0B-4BDD-ABD0-9E743881D184}" dt="2024-05-01T15:42:43.674" v="234" actId="20577"/>
          <ac:spMkLst>
            <pc:docMk/>
            <pc:sldMk cId="0" sldId="271"/>
            <ac:spMk id="249" creationId="{00000000-0000-0000-0000-000000000000}"/>
          </ac:spMkLst>
        </pc:spChg>
      </pc:sldChg>
      <pc:sldChg chg="modSp">
        <pc:chgData name="Jeliński Adam (STUD)" userId="S::01169178@pw.edu.pl::5d9452b0-46f5-4f8c-bf20-6283fcd05ec7" providerId="AD" clId="Web-{FF432498-DF0B-4BDD-ABD0-9E743881D184}" dt="2024-05-01T15:43:20.566" v="270" actId="20577"/>
        <pc:sldMkLst>
          <pc:docMk/>
          <pc:sldMk cId="0" sldId="272"/>
        </pc:sldMkLst>
        <pc:spChg chg="mod">
          <ac:chgData name="Jeliński Adam (STUD)" userId="S::01169178@pw.edu.pl::5d9452b0-46f5-4f8c-bf20-6283fcd05ec7" providerId="AD" clId="Web-{FF432498-DF0B-4BDD-ABD0-9E743881D184}" dt="2024-05-01T15:43:20.566" v="270" actId="20577"/>
          <ac:spMkLst>
            <pc:docMk/>
            <pc:sldMk cId="0" sldId="272"/>
            <ac:spMk id="263" creationId="{00000000-0000-0000-0000-000000000000}"/>
          </ac:spMkLst>
        </pc:spChg>
      </pc:sldChg>
      <pc:sldChg chg="addSp delSp modSp">
        <pc:chgData name="Jeliński Adam (STUD)" userId="S::01169178@pw.edu.pl::5d9452b0-46f5-4f8c-bf20-6283fcd05ec7" providerId="AD" clId="Web-{FF432498-DF0B-4BDD-ABD0-9E743881D184}" dt="2024-05-01T15:43:43.035" v="296" actId="20577"/>
        <pc:sldMkLst>
          <pc:docMk/>
          <pc:sldMk cId="0" sldId="273"/>
        </pc:sldMkLst>
        <pc:spChg chg="add mod">
          <ac:chgData name="Jeliński Adam (STUD)" userId="S::01169178@pw.edu.pl::5d9452b0-46f5-4f8c-bf20-6283fcd05ec7" providerId="AD" clId="Web-{FF432498-DF0B-4BDD-ABD0-9E743881D184}" dt="2024-05-01T15:43:43.035" v="296" actId="20577"/>
          <ac:spMkLst>
            <pc:docMk/>
            <pc:sldMk cId="0" sldId="273"/>
            <ac:spMk id="4" creationId="{17B76DE5-1F74-C168-2620-058CEFD8AF77}"/>
          </ac:spMkLst>
        </pc:spChg>
        <pc:picChg chg="add del mod">
          <ac:chgData name="Jeliński Adam (STUD)" userId="S::01169178@pw.edu.pl::5d9452b0-46f5-4f8c-bf20-6283fcd05ec7" providerId="AD" clId="Web-{FF432498-DF0B-4BDD-ABD0-9E743881D184}" dt="2024-05-01T15:43:28.238" v="272"/>
          <ac:picMkLst>
            <pc:docMk/>
            <pc:sldMk cId="0" sldId="273"/>
            <ac:picMk id="3" creationId="{14136CDC-F819-9854-2E07-66643BFB89AD}"/>
          </ac:picMkLst>
        </pc:picChg>
      </pc:sldChg>
      <pc:sldChg chg="modSp">
        <pc:chgData name="Jeliński Adam (STUD)" userId="S::01169178@pw.edu.pl::5d9452b0-46f5-4f8c-bf20-6283fcd05ec7" providerId="AD" clId="Web-{FF432498-DF0B-4BDD-ABD0-9E743881D184}" dt="2024-05-01T15:45:02.632" v="306" actId="20577"/>
        <pc:sldMkLst>
          <pc:docMk/>
          <pc:sldMk cId="0" sldId="283"/>
        </pc:sldMkLst>
        <pc:spChg chg="mod">
          <ac:chgData name="Jeliński Adam (STUD)" userId="S::01169178@pw.edu.pl::5d9452b0-46f5-4f8c-bf20-6283fcd05ec7" providerId="AD" clId="Web-{FF432498-DF0B-4BDD-ABD0-9E743881D184}" dt="2024-05-01T15:45:02.632" v="306" actId="20577"/>
          <ac:spMkLst>
            <pc:docMk/>
            <pc:sldMk cId="0" sldId="283"/>
            <ac:spMk id="402" creationId="{00000000-0000-0000-0000-000000000000}"/>
          </ac:spMkLst>
        </pc:spChg>
      </pc:sldChg>
    </pc:docChg>
  </pc:docChgLst>
  <pc:docChgLst>
    <pc:chgData clId="Web-{871DC335-E212-5FF9-BFB3-714B6033A016}"/>
    <pc:docChg chg="modSld">
      <pc:chgData name="" userId="" providerId="" clId="Web-{871DC335-E212-5FF9-BFB3-714B6033A016}" dt="2024-04-30T18:29:39.663" v="11" actId="20577"/>
      <pc:docMkLst>
        <pc:docMk/>
      </pc:docMkLst>
      <pc:sldChg chg="modSp">
        <pc:chgData name="" userId="" providerId="" clId="Web-{871DC335-E212-5FF9-BFB3-714B6033A016}" dt="2024-04-30T18:24:06.308" v="3" actId="20577"/>
        <pc:sldMkLst>
          <pc:docMk/>
          <pc:sldMk cId="0" sldId="260"/>
        </pc:sldMkLst>
        <pc:spChg chg="mod">
          <ac:chgData name="" userId="" providerId="" clId="Web-{871DC335-E212-5FF9-BFB3-714B6033A016}" dt="2024-04-30T18:24:06.308" v="3" actId="20577"/>
          <ac:spMkLst>
            <pc:docMk/>
            <pc:sldMk cId="0" sldId="260"/>
            <ac:spMk id="111" creationId="{00000000-0000-0000-0000-000000000000}"/>
          </ac:spMkLst>
        </pc:spChg>
      </pc:sldChg>
      <pc:sldChg chg="modSp">
        <pc:chgData name="" userId="" providerId="" clId="Web-{871DC335-E212-5FF9-BFB3-714B6033A016}" dt="2024-04-30T18:29:39.663" v="11" actId="20577"/>
        <pc:sldMkLst>
          <pc:docMk/>
          <pc:sldMk cId="0" sldId="271"/>
        </pc:sldMkLst>
        <pc:spChg chg="mod">
          <ac:chgData name="" userId="" providerId="" clId="Web-{871DC335-E212-5FF9-BFB3-714B6033A016}" dt="2024-04-30T18:29:39.663" v="11" actId="20577"/>
          <ac:spMkLst>
            <pc:docMk/>
            <pc:sldMk cId="0" sldId="271"/>
            <ac:spMk id="249" creationId="{00000000-0000-0000-0000-000000000000}"/>
          </ac:spMkLst>
        </pc:spChg>
      </pc:sldChg>
    </pc:docChg>
  </pc:docChgLst>
  <pc:docChgLst>
    <pc:chgData name="Tronowski Hubert (STUD)" userId="S::01171786@pw.edu.pl::1fd88b30-95e4-4190-881b-ef973a4dbdbf" providerId="AD" clId="Web-{90696BF3-D96F-D607-C7CC-AB58A0D08AB4}"/>
    <pc:docChg chg="modSld">
      <pc:chgData name="Tronowski Hubert (STUD)" userId="S::01171786@pw.edu.pl::1fd88b30-95e4-4190-881b-ef973a4dbdbf" providerId="AD" clId="Web-{90696BF3-D96F-D607-C7CC-AB58A0D08AB4}" dt="2024-05-01T20:49:44.182" v="692" actId="20577"/>
      <pc:docMkLst>
        <pc:docMk/>
      </pc:docMkLst>
      <pc:sldChg chg="modSp">
        <pc:chgData name="Tronowski Hubert (STUD)" userId="S::01171786@pw.edu.pl::1fd88b30-95e4-4190-881b-ef973a4dbdbf" providerId="AD" clId="Web-{90696BF3-D96F-D607-C7CC-AB58A0D08AB4}" dt="2024-05-01T20:49:44.182" v="692" actId="20577"/>
        <pc:sldMkLst>
          <pc:docMk/>
          <pc:sldMk cId="0" sldId="267"/>
        </pc:sldMkLst>
        <pc:spChg chg="mod">
          <ac:chgData name="Tronowski Hubert (STUD)" userId="S::01171786@pw.edu.pl::1fd88b30-95e4-4190-881b-ef973a4dbdbf" providerId="AD" clId="Web-{90696BF3-D96F-D607-C7CC-AB58A0D08AB4}" dt="2024-05-01T20:49:44.182" v="692" actId="20577"/>
          <ac:spMkLst>
            <pc:docMk/>
            <pc:sldMk cId="0" sldId="267"/>
            <ac:spMk id="200" creationId="{00000000-0000-0000-0000-000000000000}"/>
          </ac:spMkLst>
        </pc:spChg>
      </pc:sldChg>
      <pc:sldChg chg="modSp">
        <pc:chgData name="Tronowski Hubert (STUD)" userId="S::01171786@pw.edu.pl::1fd88b30-95e4-4190-881b-ef973a4dbdbf" providerId="AD" clId="Web-{90696BF3-D96F-D607-C7CC-AB58A0D08AB4}" dt="2024-05-01T20:15:45.632" v="3" actId="20577"/>
        <pc:sldMkLst>
          <pc:docMk/>
          <pc:sldMk cId="0" sldId="274"/>
        </pc:sldMkLst>
        <pc:spChg chg="mod">
          <ac:chgData name="Tronowski Hubert (STUD)" userId="S::01171786@pw.edu.pl::1fd88b30-95e4-4190-881b-ef973a4dbdbf" providerId="AD" clId="Web-{90696BF3-D96F-D607-C7CC-AB58A0D08AB4}" dt="2024-05-01T20:15:45.632" v="3" actId="20577"/>
          <ac:spMkLst>
            <pc:docMk/>
            <pc:sldMk cId="0" sldId="274"/>
            <ac:spMk id="286" creationId="{00000000-0000-0000-0000-000000000000}"/>
          </ac:spMkLst>
        </pc:spChg>
      </pc:sldChg>
      <pc:sldChg chg="modSp">
        <pc:chgData name="Tronowski Hubert (STUD)" userId="S::01171786@pw.edu.pl::1fd88b30-95e4-4190-881b-ef973a4dbdbf" providerId="AD" clId="Web-{90696BF3-D96F-D607-C7CC-AB58A0D08AB4}" dt="2024-05-01T20:36:00.548" v="282" actId="20577"/>
        <pc:sldMkLst>
          <pc:docMk/>
          <pc:sldMk cId="0" sldId="275"/>
        </pc:sldMkLst>
        <pc:spChg chg="mod">
          <ac:chgData name="Tronowski Hubert (STUD)" userId="S::01171786@pw.edu.pl::1fd88b30-95e4-4190-881b-ef973a4dbdbf" providerId="AD" clId="Web-{90696BF3-D96F-D607-C7CC-AB58A0D08AB4}" dt="2024-05-01T20:36:00.548" v="282" actId="20577"/>
          <ac:spMkLst>
            <pc:docMk/>
            <pc:sldMk cId="0" sldId="275"/>
            <ac:spMk id="300" creationId="{00000000-0000-0000-0000-000000000000}"/>
          </ac:spMkLst>
        </pc:spChg>
      </pc:sldChg>
      <pc:sldChg chg="modSp">
        <pc:chgData name="Tronowski Hubert (STUD)" userId="S::01171786@pw.edu.pl::1fd88b30-95e4-4190-881b-ef973a4dbdbf" providerId="AD" clId="Web-{90696BF3-D96F-D607-C7CC-AB58A0D08AB4}" dt="2024-05-01T20:43:27.077" v="663" actId="20577"/>
        <pc:sldMkLst>
          <pc:docMk/>
          <pc:sldMk cId="0" sldId="278"/>
        </pc:sldMkLst>
        <pc:spChg chg="mod">
          <ac:chgData name="Tronowski Hubert (STUD)" userId="S::01171786@pw.edu.pl::1fd88b30-95e4-4190-881b-ef973a4dbdbf" providerId="AD" clId="Web-{90696BF3-D96F-D607-C7CC-AB58A0D08AB4}" dt="2024-05-01T20:43:27.077" v="663" actId="20577"/>
          <ac:spMkLst>
            <pc:docMk/>
            <pc:sldMk cId="0" sldId="278"/>
            <ac:spMk id="337" creationId="{00000000-0000-0000-0000-000000000000}"/>
          </ac:spMkLst>
        </pc:spChg>
      </pc:sldChg>
    </pc:docChg>
  </pc:docChgLst>
  <pc:docChgLst>
    <pc:chgData name="Kurtysiak Miłosz (STUD)" userId="S::01171663@pw.edu.pl::73221e06-9dd8-4869-8bac-a62ea52eb8ab" providerId="AD" clId="Web-{9EB24BE3-EA4B-5687-3A6A-4251D21486A4}"/>
    <pc:docChg chg="modSld">
      <pc:chgData name="Kurtysiak Miłosz (STUD)" userId="S::01171663@pw.edu.pl::73221e06-9dd8-4869-8bac-a62ea52eb8ab" providerId="AD" clId="Web-{9EB24BE3-EA4B-5687-3A6A-4251D21486A4}" dt="2024-04-21T22:53:45.755" v="146" actId="20577"/>
      <pc:docMkLst>
        <pc:docMk/>
      </pc:docMkLst>
      <pc:sldChg chg="modSp">
        <pc:chgData name="Kurtysiak Miłosz (STUD)" userId="S::01171663@pw.edu.pl::73221e06-9dd8-4869-8bac-a62ea52eb8ab" providerId="AD" clId="Web-{9EB24BE3-EA4B-5687-3A6A-4251D21486A4}" dt="2024-04-21T22:53:45.755" v="146" actId="20577"/>
        <pc:sldMkLst>
          <pc:docMk/>
          <pc:sldMk cId="0" sldId="260"/>
        </pc:sldMkLst>
        <pc:spChg chg="mod">
          <ac:chgData name="Kurtysiak Miłosz (STUD)" userId="S::01171663@pw.edu.pl::73221e06-9dd8-4869-8bac-a62ea52eb8ab" providerId="AD" clId="Web-{9EB24BE3-EA4B-5687-3A6A-4251D21486A4}" dt="2024-04-21T22:53:45.755" v="146" actId="20577"/>
          <ac:spMkLst>
            <pc:docMk/>
            <pc:sldMk cId="0" sldId="260"/>
            <ac:spMk id="111" creationId="{00000000-0000-0000-0000-000000000000}"/>
          </ac:spMkLst>
        </pc:spChg>
      </pc:sldChg>
    </pc:docChg>
  </pc:docChgLst>
  <pc:docChgLst>
    <pc:chgData name="Jeliński Adam (STUD)" userId="S::01169178@pw.edu.pl::5d9452b0-46f5-4f8c-bf20-6283fcd05ec7" providerId="AD" clId="Web-{52F81B45-62C6-458F-90CF-61CAF56D6805}"/>
    <pc:docChg chg="modSld">
      <pc:chgData name="Jeliński Adam (STUD)" userId="S::01169178@pw.edu.pl::5d9452b0-46f5-4f8c-bf20-6283fcd05ec7" providerId="AD" clId="Web-{52F81B45-62C6-458F-90CF-61CAF56D6805}" dt="2024-05-01T20:50:40.009" v="3757" actId="20577"/>
      <pc:docMkLst>
        <pc:docMk/>
      </pc:docMkLst>
      <pc:sldChg chg="delSp modSp">
        <pc:chgData name="Jeliński Adam (STUD)" userId="S::01169178@pw.edu.pl::5d9452b0-46f5-4f8c-bf20-6283fcd05ec7" providerId="AD" clId="Web-{52F81B45-62C6-458F-90CF-61CAF56D6805}" dt="2024-05-01T20:40:26.683" v="3500"/>
        <pc:sldMkLst>
          <pc:docMk/>
          <pc:sldMk cId="0" sldId="262"/>
        </pc:sldMkLst>
        <pc:spChg chg="mod">
          <ac:chgData name="Jeliński Adam (STUD)" userId="S::01169178@pw.edu.pl::5d9452b0-46f5-4f8c-bf20-6283fcd05ec7" providerId="AD" clId="Web-{52F81B45-62C6-458F-90CF-61CAF56D6805}" dt="2024-05-01T20:37:44.930" v="3460" actId="20577"/>
          <ac:spMkLst>
            <pc:docMk/>
            <pc:sldMk cId="0" sldId="262"/>
            <ac:spMk id="134" creationId="{00000000-0000-0000-0000-000000000000}"/>
          </ac:spMkLst>
        </pc:spChg>
        <pc:spChg chg="del">
          <ac:chgData name="Jeliński Adam (STUD)" userId="S::01169178@pw.edu.pl::5d9452b0-46f5-4f8c-bf20-6283fcd05ec7" providerId="AD" clId="Web-{52F81B45-62C6-458F-90CF-61CAF56D6805}" dt="2024-05-01T20:37:52.461" v="3461"/>
          <ac:spMkLst>
            <pc:docMk/>
            <pc:sldMk cId="0" sldId="262"/>
            <ac:spMk id="135" creationId="{00000000-0000-0000-0000-000000000000}"/>
          </ac:spMkLst>
        </pc:spChg>
        <pc:spChg chg="del">
          <ac:chgData name="Jeliński Adam (STUD)" userId="S::01169178@pw.edu.pl::5d9452b0-46f5-4f8c-bf20-6283fcd05ec7" providerId="AD" clId="Web-{52F81B45-62C6-458F-90CF-61CAF56D6805}" dt="2024-05-01T20:40:26.683" v="3500"/>
          <ac:spMkLst>
            <pc:docMk/>
            <pc:sldMk cId="0" sldId="262"/>
            <ac:spMk id="137" creationId="{00000000-0000-0000-0000-000000000000}"/>
          </ac:spMkLst>
        </pc:spChg>
        <pc:picChg chg="mod">
          <ac:chgData name="Jeliński Adam (STUD)" userId="S::01169178@pw.edu.pl::5d9452b0-46f5-4f8c-bf20-6283fcd05ec7" providerId="AD" clId="Web-{52F81B45-62C6-458F-90CF-61CAF56D6805}" dt="2024-05-01T20:37:58.508" v="3462" actId="1076"/>
          <ac:picMkLst>
            <pc:docMk/>
            <pc:sldMk cId="0" sldId="262"/>
            <ac:picMk id="1026" creationId="{B1271105-85E6-CD17-78EF-6CD5026CE529}"/>
          </ac:picMkLst>
        </pc:picChg>
      </pc:sldChg>
      <pc:sldChg chg="delSp">
        <pc:chgData name="Jeliński Adam (STUD)" userId="S::01169178@pw.edu.pl::5d9452b0-46f5-4f8c-bf20-6283fcd05ec7" providerId="AD" clId="Web-{52F81B45-62C6-458F-90CF-61CAF56D6805}" dt="2024-05-01T20:40:21.918" v="3499"/>
        <pc:sldMkLst>
          <pc:docMk/>
          <pc:sldMk cId="0" sldId="263"/>
        </pc:sldMkLst>
        <pc:spChg chg="del">
          <ac:chgData name="Jeliński Adam (STUD)" userId="S::01169178@pw.edu.pl::5d9452b0-46f5-4f8c-bf20-6283fcd05ec7" providerId="AD" clId="Web-{52F81B45-62C6-458F-90CF-61CAF56D6805}" dt="2024-05-01T20:38:05.446" v="3463"/>
          <ac:spMkLst>
            <pc:docMk/>
            <pc:sldMk cId="0" sldId="263"/>
            <ac:spMk id="146" creationId="{00000000-0000-0000-0000-000000000000}"/>
          </ac:spMkLst>
        </pc:spChg>
        <pc:spChg chg="del">
          <ac:chgData name="Jeliński Adam (STUD)" userId="S::01169178@pw.edu.pl::5d9452b0-46f5-4f8c-bf20-6283fcd05ec7" providerId="AD" clId="Web-{52F81B45-62C6-458F-90CF-61CAF56D6805}" dt="2024-05-01T20:40:21.918" v="3499"/>
          <ac:spMkLst>
            <pc:docMk/>
            <pc:sldMk cId="0" sldId="263"/>
            <ac:spMk id="148" creationId="{00000000-0000-0000-0000-000000000000}"/>
          </ac:spMkLst>
        </pc:spChg>
      </pc:sldChg>
      <pc:sldChg chg="delSp modSp">
        <pc:chgData name="Jeliński Adam (STUD)" userId="S::01169178@pw.edu.pl::5d9452b0-46f5-4f8c-bf20-6283fcd05ec7" providerId="AD" clId="Web-{52F81B45-62C6-458F-90CF-61CAF56D6805}" dt="2024-05-01T20:49:25.742" v="3721"/>
        <pc:sldMkLst>
          <pc:docMk/>
          <pc:sldMk cId="0" sldId="265"/>
        </pc:sldMkLst>
        <pc:spChg chg="mod">
          <ac:chgData name="Jeliński Adam (STUD)" userId="S::01169178@pw.edu.pl::5d9452b0-46f5-4f8c-bf20-6283fcd05ec7" providerId="AD" clId="Web-{52F81B45-62C6-458F-90CF-61CAF56D6805}" dt="2024-05-01T20:39:59.526" v="3496" actId="20577"/>
          <ac:spMkLst>
            <pc:docMk/>
            <pc:sldMk cId="0" sldId="265"/>
            <ac:spMk id="10" creationId="{2321C6F4-7EC3-674F-F424-2C48EFBE6457}"/>
          </ac:spMkLst>
        </pc:spChg>
        <pc:spChg chg="del">
          <ac:chgData name="Jeliński Adam (STUD)" userId="S::01169178@pw.edu.pl::5d9452b0-46f5-4f8c-bf20-6283fcd05ec7" providerId="AD" clId="Web-{52F81B45-62C6-458F-90CF-61CAF56D6805}" dt="2024-05-01T20:49:23.086" v="3718"/>
          <ac:spMkLst>
            <pc:docMk/>
            <pc:sldMk cId="0" sldId="265"/>
            <ac:spMk id="170" creationId="{00000000-0000-0000-0000-000000000000}"/>
          </ac:spMkLst>
        </pc:spChg>
        <pc:spChg chg="del">
          <ac:chgData name="Jeliński Adam (STUD)" userId="S::01169178@pw.edu.pl::5d9452b0-46f5-4f8c-bf20-6283fcd05ec7" providerId="AD" clId="Web-{52F81B45-62C6-458F-90CF-61CAF56D6805}" dt="2024-05-01T20:49:23.945" v="3719"/>
          <ac:spMkLst>
            <pc:docMk/>
            <pc:sldMk cId="0" sldId="265"/>
            <ac:spMk id="172" creationId="{00000000-0000-0000-0000-000000000000}"/>
          </ac:spMkLst>
        </pc:spChg>
        <pc:spChg chg="del">
          <ac:chgData name="Jeliński Adam (STUD)" userId="S::01169178@pw.edu.pl::5d9452b0-46f5-4f8c-bf20-6283fcd05ec7" providerId="AD" clId="Web-{52F81B45-62C6-458F-90CF-61CAF56D6805}" dt="2024-05-01T20:49:24.961" v="3720"/>
          <ac:spMkLst>
            <pc:docMk/>
            <pc:sldMk cId="0" sldId="265"/>
            <ac:spMk id="173" creationId="{00000000-0000-0000-0000-000000000000}"/>
          </ac:spMkLst>
        </pc:spChg>
        <pc:spChg chg="del">
          <ac:chgData name="Jeliński Adam (STUD)" userId="S::01169178@pw.edu.pl::5d9452b0-46f5-4f8c-bf20-6283fcd05ec7" providerId="AD" clId="Web-{52F81B45-62C6-458F-90CF-61CAF56D6805}" dt="2024-05-01T20:49:25.742" v="3721"/>
          <ac:spMkLst>
            <pc:docMk/>
            <pc:sldMk cId="0" sldId="265"/>
            <ac:spMk id="174" creationId="{00000000-0000-0000-0000-000000000000}"/>
          </ac:spMkLst>
        </pc:spChg>
        <pc:spChg chg="del">
          <ac:chgData name="Jeliński Adam (STUD)" userId="S::01169178@pw.edu.pl::5d9452b0-46f5-4f8c-bf20-6283fcd05ec7" providerId="AD" clId="Web-{52F81B45-62C6-458F-90CF-61CAF56D6805}" dt="2024-05-01T20:49:22.273" v="3717"/>
          <ac:spMkLst>
            <pc:docMk/>
            <pc:sldMk cId="0" sldId="265"/>
            <ac:spMk id="175" creationId="{00000000-0000-0000-0000-000000000000}"/>
          </ac:spMkLst>
        </pc:spChg>
        <pc:spChg chg="del">
          <ac:chgData name="Jeliński Adam (STUD)" userId="S::01169178@pw.edu.pl::5d9452b0-46f5-4f8c-bf20-6283fcd05ec7" providerId="AD" clId="Web-{52F81B45-62C6-458F-90CF-61CAF56D6805}" dt="2024-05-01T20:49:20.679" v="3716"/>
          <ac:spMkLst>
            <pc:docMk/>
            <pc:sldMk cId="0" sldId="265"/>
            <ac:spMk id="176" creationId="{00000000-0000-0000-0000-000000000000}"/>
          </ac:spMkLst>
        </pc:spChg>
        <pc:graphicFrameChg chg="mod modGraphic">
          <ac:chgData name="Jeliński Adam (STUD)" userId="S::01169178@pw.edu.pl::5d9452b0-46f5-4f8c-bf20-6283fcd05ec7" providerId="AD" clId="Web-{52F81B45-62C6-458F-90CF-61CAF56D6805}" dt="2024-05-01T19:37:20.834" v="1540"/>
          <ac:graphicFrameMkLst>
            <pc:docMk/>
            <pc:sldMk cId="0" sldId="265"/>
            <ac:graphicFrameMk id="8" creationId="{AB3FC983-C528-6985-2EA9-BE3836B30A36}"/>
          </ac:graphicFrameMkLst>
        </pc:graphicFrameChg>
      </pc:sldChg>
      <pc:sldChg chg="delSp modSp">
        <pc:chgData name="Jeliński Adam (STUD)" userId="S::01169178@pw.edu.pl::5d9452b0-46f5-4f8c-bf20-6283fcd05ec7" providerId="AD" clId="Web-{52F81B45-62C6-458F-90CF-61CAF56D6805}" dt="2024-05-01T20:40:17.511" v="3498"/>
        <pc:sldMkLst>
          <pc:docMk/>
          <pc:sldMk cId="0" sldId="266"/>
        </pc:sldMkLst>
        <pc:spChg chg="del">
          <ac:chgData name="Jeliński Adam (STUD)" userId="S::01169178@pw.edu.pl::5d9452b0-46f5-4f8c-bf20-6283fcd05ec7" providerId="AD" clId="Web-{52F81B45-62C6-458F-90CF-61CAF56D6805}" dt="2024-05-01T20:40:12.792" v="3497"/>
          <ac:spMkLst>
            <pc:docMk/>
            <pc:sldMk cId="0" sldId="266"/>
            <ac:spMk id="186" creationId="{00000000-0000-0000-0000-000000000000}"/>
          </ac:spMkLst>
        </pc:spChg>
        <pc:spChg chg="mod">
          <ac:chgData name="Jeliński Adam (STUD)" userId="S::01169178@pw.edu.pl::5d9452b0-46f5-4f8c-bf20-6283fcd05ec7" providerId="AD" clId="Web-{52F81B45-62C6-458F-90CF-61CAF56D6805}" dt="2024-05-01T19:47:35.676" v="1556" actId="20577"/>
          <ac:spMkLst>
            <pc:docMk/>
            <pc:sldMk cId="0" sldId="266"/>
            <ac:spMk id="187" creationId="{00000000-0000-0000-0000-000000000000}"/>
          </ac:spMkLst>
        </pc:spChg>
        <pc:spChg chg="del">
          <ac:chgData name="Jeliński Adam (STUD)" userId="S::01169178@pw.edu.pl::5d9452b0-46f5-4f8c-bf20-6283fcd05ec7" providerId="AD" clId="Web-{52F81B45-62C6-458F-90CF-61CAF56D6805}" dt="2024-05-01T20:40:17.511" v="3498"/>
          <ac:spMkLst>
            <pc:docMk/>
            <pc:sldMk cId="0" sldId="266"/>
            <ac:spMk id="188" creationId="{00000000-0000-0000-0000-000000000000}"/>
          </ac:spMkLst>
        </pc:spChg>
      </pc:sldChg>
      <pc:sldChg chg="delSp modSp">
        <pc:chgData name="Jeliński Adam (STUD)" userId="S::01169178@pw.edu.pl::5d9452b0-46f5-4f8c-bf20-6283fcd05ec7" providerId="AD" clId="Web-{52F81B45-62C6-458F-90CF-61CAF56D6805}" dt="2024-05-01T20:48:04.162" v="3666"/>
        <pc:sldMkLst>
          <pc:docMk/>
          <pc:sldMk cId="0" sldId="267"/>
        </pc:sldMkLst>
        <pc:spChg chg="del mod">
          <ac:chgData name="Jeliński Adam (STUD)" userId="S::01169178@pw.edu.pl::5d9452b0-46f5-4f8c-bf20-6283fcd05ec7" providerId="AD" clId="Web-{52F81B45-62C6-458F-90CF-61CAF56D6805}" dt="2024-05-01T20:48:02.459" v="3664"/>
          <ac:spMkLst>
            <pc:docMk/>
            <pc:sldMk cId="0" sldId="267"/>
            <ac:spMk id="199" creationId="{00000000-0000-0000-0000-000000000000}"/>
          </ac:spMkLst>
        </pc:spChg>
        <pc:spChg chg="mod">
          <ac:chgData name="Jeliński Adam (STUD)" userId="S::01169178@pw.edu.pl::5d9452b0-46f5-4f8c-bf20-6283fcd05ec7" providerId="AD" clId="Web-{52F81B45-62C6-458F-90CF-61CAF56D6805}" dt="2024-05-01T20:41:33.029" v="3505" actId="20577"/>
          <ac:spMkLst>
            <pc:docMk/>
            <pc:sldMk cId="0" sldId="267"/>
            <ac:spMk id="200" creationId="{00000000-0000-0000-0000-000000000000}"/>
          </ac:spMkLst>
        </pc:spChg>
        <pc:spChg chg="del">
          <ac:chgData name="Jeliński Adam (STUD)" userId="S::01169178@pw.edu.pl::5d9452b0-46f5-4f8c-bf20-6283fcd05ec7" providerId="AD" clId="Web-{52F81B45-62C6-458F-90CF-61CAF56D6805}" dt="2024-05-01T20:48:04.162" v="3666"/>
          <ac:spMkLst>
            <pc:docMk/>
            <pc:sldMk cId="0" sldId="267"/>
            <ac:spMk id="201" creationId="{00000000-0000-0000-0000-000000000000}"/>
          </ac:spMkLst>
        </pc:spChg>
        <pc:spChg chg="del">
          <ac:chgData name="Jeliński Adam (STUD)" userId="S::01169178@pw.edu.pl::5d9452b0-46f5-4f8c-bf20-6283fcd05ec7" providerId="AD" clId="Web-{52F81B45-62C6-458F-90CF-61CAF56D6805}" dt="2024-05-01T20:48:01.662" v="3663"/>
          <ac:spMkLst>
            <pc:docMk/>
            <pc:sldMk cId="0" sldId="267"/>
            <ac:spMk id="202" creationId="{00000000-0000-0000-0000-000000000000}"/>
          </ac:spMkLst>
        </pc:spChg>
        <pc:spChg chg="del">
          <ac:chgData name="Jeliński Adam (STUD)" userId="S::01169178@pw.edu.pl::5d9452b0-46f5-4f8c-bf20-6283fcd05ec7" providerId="AD" clId="Web-{52F81B45-62C6-458F-90CF-61CAF56D6805}" dt="2024-05-01T20:48:03.287" v="3665"/>
          <ac:spMkLst>
            <pc:docMk/>
            <pc:sldMk cId="0" sldId="267"/>
            <ac:spMk id="203" creationId="{00000000-0000-0000-0000-000000000000}"/>
          </ac:spMkLst>
        </pc:spChg>
      </pc:sldChg>
      <pc:sldChg chg="delSp">
        <pc:chgData name="Jeliński Adam (STUD)" userId="S::01169178@pw.edu.pl::5d9452b0-46f5-4f8c-bf20-6283fcd05ec7" providerId="AD" clId="Web-{52F81B45-62C6-458F-90CF-61CAF56D6805}" dt="2024-05-01T20:48:06.537" v="3668"/>
        <pc:sldMkLst>
          <pc:docMk/>
          <pc:sldMk cId="0" sldId="268"/>
        </pc:sldMkLst>
        <pc:spChg chg="del">
          <ac:chgData name="Jeliński Adam (STUD)" userId="S::01169178@pw.edu.pl::5d9452b0-46f5-4f8c-bf20-6283fcd05ec7" providerId="AD" clId="Web-{52F81B45-62C6-458F-90CF-61CAF56D6805}" dt="2024-05-01T20:48:05.850" v="3667"/>
          <ac:spMkLst>
            <pc:docMk/>
            <pc:sldMk cId="0" sldId="268"/>
            <ac:spMk id="213" creationId="{00000000-0000-0000-0000-000000000000}"/>
          </ac:spMkLst>
        </pc:spChg>
        <pc:spChg chg="del">
          <ac:chgData name="Jeliński Adam (STUD)" userId="S::01169178@pw.edu.pl::5d9452b0-46f5-4f8c-bf20-6283fcd05ec7" providerId="AD" clId="Web-{52F81B45-62C6-458F-90CF-61CAF56D6805}" dt="2024-05-01T20:48:06.537" v="3668"/>
          <ac:spMkLst>
            <pc:docMk/>
            <pc:sldMk cId="0" sldId="268"/>
            <ac:spMk id="214" creationId="{00000000-0000-0000-0000-000000000000}"/>
          </ac:spMkLst>
        </pc:spChg>
      </pc:sldChg>
      <pc:sldChg chg="delSp modSp delCm modCm">
        <pc:chgData name="Jeliński Adam (STUD)" userId="S::01169178@pw.edu.pl::5d9452b0-46f5-4f8c-bf20-6283fcd05ec7" providerId="AD" clId="Web-{52F81B45-62C6-458F-90CF-61CAF56D6805}" dt="2024-05-01T20:48:12.037" v="3673"/>
        <pc:sldMkLst>
          <pc:docMk/>
          <pc:sldMk cId="0" sldId="270"/>
        </pc:sldMkLst>
        <pc:spChg chg="mod">
          <ac:chgData name="Jeliński Adam (STUD)" userId="S::01169178@pw.edu.pl::5d9452b0-46f5-4f8c-bf20-6283fcd05ec7" providerId="AD" clId="Web-{52F81B45-62C6-458F-90CF-61CAF56D6805}" dt="2024-05-01T19:49:10.600" v="1558" actId="20577"/>
          <ac:spMkLst>
            <pc:docMk/>
            <pc:sldMk cId="0" sldId="270"/>
            <ac:spMk id="235" creationId="{00000000-0000-0000-0000-000000000000}"/>
          </ac:spMkLst>
        </pc:spChg>
        <pc:spChg chg="del mod">
          <ac:chgData name="Jeliński Adam (STUD)" userId="S::01169178@pw.edu.pl::5d9452b0-46f5-4f8c-bf20-6283fcd05ec7" providerId="AD" clId="Web-{52F81B45-62C6-458F-90CF-61CAF56D6805}" dt="2024-05-01T20:48:10.475" v="3670"/>
          <ac:spMkLst>
            <pc:docMk/>
            <pc:sldMk cId="0" sldId="270"/>
            <ac:spMk id="236" creationId="{00000000-0000-0000-0000-000000000000}"/>
          </ac:spMkLst>
        </pc:spChg>
        <pc:spChg chg="del">
          <ac:chgData name="Jeliński Adam (STUD)" userId="S::01169178@pw.edu.pl::5d9452b0-46f5-4f8c-bf20-6283fcd05ec7" providerId="AD" clId="Web-{52F81B45-62C6-458F-90CF-61CAF56D6805}" dt="2024-05-01T20:48:10.912" v="3671"/>
          <ac:spMkLst>
            <pc:docMk/>
            <pc:sldMk cId="0" sldId="270"/>
            <ac:spMk id="237" creationId="{00000000-0000-0000-0000-000000000000}"/>
          </ac:spMkLst>
        </pc:spChg>
        <pc:spChg chg="del">
          <ac:chgData name="Jeliński Adam (STUD)" userId="S::01169178@pw.edu.pl::5d9452b0-46f5-4f8c-bf20-6283fcd05ec7" providerId="AD" clId="Web-{52F81B45-62C6-458F-90CF-61CAF56D6805}" dt="2024-05-01T20:48:11.569" v="3672"/>
          <ac:spMkLst>
            <pc:docMk/>
            <pc:sldMk cId="0" sldId="270"/>
            <ac:spMk id="238" creationId="{00000000-0000-0000-0000-000000000000}"/>
          </ac:spMkLst>
        </pc:spChg>
        <pc:spChg chg="del">
          <ac:chgData name="Jeliński Adam (STUD)" userId="S::01169178@pw.edu.pl::5d9452b0-46f5-4f8c-bf20-6283fcd05ec7" providerId="AD" clId="Web-{52F81B45-62C6-458F-90CF-61CAF56D6805}" dt="2024-05-01T20:48:12.037" v="3673"/>
          <ac:spMkLst>
            <pc:docMk/>
            <pc:sldMk cId="0" sldId="270"/>
            <ac:spMk id="239" creationId="{00000000-0000-0000-0000-000000000000}"/>
          </ac:spMkLst>
        </pc:spChg>
        <pc:extLst>
          <p:ext xmlns:p="http://schemas.openxmlformats.org/presentationml/2006/main" uri="{D6D511B9-2390-475A-947B-AFAB55BFBCF1}">
            <pc226:cmChg xmlns:pc226="http://schemas.microsoft.com/office/powerpoint/2022/06/main/command" chg="del mod">
              <pc226:chgData name="Jeliński Adam (STUD)" userId="S::01169178@pw.edu.pl::5d9452b0-46f5-4f8c-bf20-6283fcd05ec7" providerId="AD" clId="Web-{52F81B45-62C6-458F-90CF-61CAF56D6805}" dt="2024-05-01T19:49:10.819" v="1559"/>
              <pc2:cmMkLst xmlns:pc2="http://schemas.microsoft.com/office/powerpoint/2019/9/main/command">
                <pc:docMk/>
                <pc:sldMk cId="0" sldId="270"/>
                <pc2:cmMk id="{9EE85BB4-77BC-4DDA-8E51-B5634B3356E8}"/>
              </pc2:cmMkLst>
            </pc226:cmChg>
          </p:ext>
        </pc:extLst>
      </pc:sldChg>
      <pc:sldChg chg="delSp modSp delCm">
        <pc:chgData name="Jeliński Adam (STUD)" userId="S::01169178@pw.edu.pl::5d9452b0-46f5-4f8c-bf20-6283fcd05ec7" providerId="AD" clId="Web-{52F81B45-62C6-458F-90CF-61CAF56D6805}" dt="2024-05-01T20:48:17.881" v="3677"/>
        <pc:sldMkLst>
          <pc:docMk/>
          <pc:sldMk cId="0" sldId="271"/>
        </pc:sldMkLst>
        <pc:spChg chg="mod">
          <ac:chgData name="Jeliński Adam (STUD)" userId="S::01169178@pw.edu.pl::5d9452b0-46f5-4f8c-bf20-6283fcd05ec7" providerId="AD" clId="Web-{52F81B45-62C6-458F-90CF-61CAF56D6805}" dt="2024-05-01T18:38:38.194" v="34" actId="20577"/>
          <ac:spMkLst>
            <pc:docMk/>
            <pc:sldMk cId="0" sldId="271"/>
            <ac:spMk id="249" creationId="{00000000-0000-0000-0000-000000000000}"/>
          </ac:spMkLst>
        </pc:spChg>
        <pc:spChg chg="del">
          <ac:chgData name="Jeliński Adam (STUD)" userId="S::01169178@pw.edu.pl::5d9452b0-46f5-4f8c-bf20-6283fcd05ec7" providerId="AD" clId="Web-{52F81B45-62C6-458F-90CF-61CAF56D6805}" dt="2024-05-01T20:48:15.647" v="3674"/>
          <ac:spMkLst>
            <pc:docMk/>
            <pc:sldMk cId="0" sldId="271"/>
            <ac:spMk id="250" creationId="{00000000-0000-0000-0000-000000000000}"/>
          </ac:spMkLst>
        </pc:spChg>
        <pc:spChg chg="del">
          <ac:chgData name="Jeliński Adam (STUD)" userId="S::01169178@pw.edu.pl::5d9452b0-46f5-4f8c-bf20-6283fcd05ec7" providerId="AD" clId="Web-{52F81B45-62C6-458F-90CF-61CAF56D6805}" dt="2024-05-01T20:48:16.522" v="3675"/>
          <ac:spMkLst>
            <pc:docMk/>
            <pc:sldMk cId="0" sldId="271"/>
            <ac:spMk id="251" creationId="{00000000-0000-0000-0000-000000000000}"/>
          </ac:spMkLst>
        </pc:spChg>
        <pc:spChg chg="del">
          <ac:chgData name="Jeliński Adam (STUD)" userId="S::01169178@pw.edu.pl::5d9452b0-46f5-4f8c-bf20-6283fcd05ec7" providerId="AD" clId="Web-{52F81B45-62C6-458F-90CF-61CAF56D6805}" dt="2024-05-01T20:48:17.272" v="3676"/>
          <ac:spMkLst>
            <pc:docMk/>
            <pc:sldMk cId="0" sldId="271"/>
            <ac:spMk id="252" creationId="{00000000-0000-0000-0000-000000000000}"/>
          </ac:spMkLst>
        </pc:spChg>
        <pc:spChg chg="del">
          <ac:chgData name="Jeliński Adam (STUD)" userId="S::01169178@pw.edu.pl::5d9452b0-46f5-4f8c-bf20-6283fcd05ec7" providerId="AD" clId="Web-{52F81B45-62C6-458F-90CF-61CAF56D6805}" dt="2024-05-01T20:48:17.881" v="3677"/>
          <ac:spMkLst>
            <pc:docMk/>
            <pc:sldMk cId="0" sldId="271"/>
            <ac:spMk id="253" creationId="{00000000-0000-0000-0000-000000000000}"/>
          </ac:spMkLst>
        </pc:spChg>
        <pc:extLst>
          <p:ext xmlns:p="http://schemas.openxmlformats.org/presentationml/2006/main" uri="{D6D511B9-2390-475A-947B-AFAB55BFBCF1}">
            <pc226:cmChg xmlns:pc226="http://schemas.microsoft.com/office/powerpoint/2022/06/main/command" chg="del">
              <pc226:chgData name="Jeliński Adam (STUD)" userId="S::01169178@pw.edu.pl::5d9452b0-46f5-4f8c-bf20-6283fcd05ec7" providerId="AD" clId="Web-{52F81B45-62C6-458F-90CF-61CAF56D6805}" dt="2024-05-01T20:03:02.790" v="1800"/>
              <pc2:cmMkLst xmlns:pc2="http://schemas.microsoft.com/office/powerpoint/2019/9/main/command">
                <pc:docMk/>
                <pc:sldMk cId="0" sldId="271"/>
                <pc2:cmMk id="{EF31937D-1ECD-4CDF-82ED-AB2B5853B119}"/>
              </pc2:cmMkLst>
            </pc226:cmChg>
          </p:ext>
        </pc:extLst>
      </pc:sldChg>
      <pc:sldChg chg="delSp modSp delCm">
        <pc:chgData name="Jeliński Adam (STUD)" userId="S::01169178@pw.edu.pl::5d9452b0-46f5-4f8c-bf20-6283fcd05ec7" providerId="AD" clId="Web-{52F81B45-62C6-458F-90CF-61CAF56D6805}" dt="2024-05-01T20:48:20.491" v="3679"/>
        <pc:sldMkLst>
          <pc:docMk/>
          <pc:sldMk cId="0" sldId="272"/>
        </pc:sldMkLst>
        <pc:spChg chg="mod">
          <ac:chgData name="Jeliński Adam (STUD)" userId="S::01169178@pw.edu.pl::5d9452b0-46f5-4f8c-bf20-6283fcd05ec7" providerId="AD" clId="Web-{52F81B45-62C6-458F-90CF-61CAF56D6805}" dt="2024-05-01T18:44:53.937" v="755" actId="20577"/>
          <ac:spMkLst>
            <pc:docMk/>
            <pc:sldMk cId="0" sldId="272"/>
            <ac:spMk id="263" creationId="{00000000-0000-0000-0000-000000000000}"/>
          </ac:spMkLst>
        </pc:spChg>
        <pc:spChg chg="del">
          <ac:chgData name="Jeliński Adam (STUD)" userId="S::01169178@pw.edu.pl::5d9452b0-46f5-4f8c-bf20-6283fcd05ec7" providerId="AD" clId="Web-{52F81B45-62C6-458F-90CF-61CAF56D6805}" dt="2024-05-01T20:48:19.772" v="3678"/>
          <ac:spMkLst>
            <pc:docMk/>
            <pc:sldMk cId="0" sldId="272"/>
            <ac:spMk id="264" creationId="{00000000-0000-0000-0000-000000000000}"/>
          </ac:spMkLst>
        </pc:spChg>
        <pc:spChg chg="del">
          <ac:chgData name="Jeliński Adam (STUD)" userId="S::01169178@pw.edu.pl::5d9452b0-46f5-4f8c-bf20-6283fcd05ec7" providerId="AD" clId="Web-{52F81B45-62C6-458F-90CF-61CAF56D6805}" dt="2024-05-01T20:48:20.491" v="3679"/>
          <ac:spMkLst>
            <pc:docMk/>
            <pc:sldMk cId="0" sldId="272"/>
            <ac:spMk id="265" creationId="{00000000-0000-0000-0000-000000000000}"/>
          </ac:spMkLst>
        </pc:spChg>
        <pc:extLst>
          <p:ext xmlns:p="http://schemas.openxmlformats.org/presentationml/2006/main" uri="{D6D511B9-2390-475A-947B-AFAB55BFBCF1}">
            <pc226:cmChg xmlns:pc226="http://schemas.microsoft.com/office/powerpoint/2022/06/main/command" chg="del">
              <pc226:chgData name="Jeliński Adam (STUD)" userId="S::01169178@pw.edu.pl::5d9452b0-46f5-4f8c-bf20-6283fcd05ec7" providerId="AD" clId="Web-{52F81B45-62C6-458F-90CF-61CAF56D6805}" dt="2024-05-01T18:39:00.773" v="35"/>
              <pc2:cmMkLst xmlns:pc2="http://schemas.microsoft.com/office/powerpoint/2019/9/main/command">
                <pc:docMk/>
                <pc:sldMk cId="0" sldId="272"/>
                <pc2:cmMk id="{F362C7B8-91EC-414E-8633-D585AD8707D1}"/>
              </pc2:cmMkLst>
            </pc226:cmChg>
          </p:ext>
        </pc:extLst>
      </pc:sldChg>
      <pc:sldChg chg="addSp delSp modSp">
        <pc:chgData name="Jeliński Adam (STUD)" userId="S::01169178@pw.edu.pl::5d9452b0-46f5-4f8c-bf20-6283fcd05ec7" providerId="AD" clId="Web-{52F81B45-62C6-458F-90CF-61CAF56D6805}" dt="2024-05-01T19:51:26.197" v="1609" actId="20577"/>
        <pc:sldMkLst>
          <pc:docMk/>
          <pc:sldMk cId="0" sldId="273"/>
        </pc:sldMkLst>
        <pc:spChg chg="del">
          <ac:chgData name="Jeliński Adam (STUD)" userId="S::01169178@pw.edu.pl::5d9452b0-46f5-4f8c-bf20-6283fcd05ec7" providerId="AD" clId="Web-{52F81B45-62C6-458F-90CF-61CAF56D6805}" dt="2024-05-01T18:59:22.440" v="756"/>
          <ac:spMkLst>
            <pc:docMk/>
            <pc:sldMk cId="0" sldId="273"/>
            <ac:spMk id="4" creationId="{17B76DE5-1F74-C168-2620-058CEFD8AF77}"/>
          </ac:spMkLst>
        </pc:spChg>
        <pc:spChg chg="add mod">
          <ac:chgData name="Jeliński Adam (STUD)" userId="S::01169178@pw.edu.pl::5d9452b0-46f5-4f8c-bf20-6283fcd05ec7" providerId="AD" clId="Web-{52F81B45-62C6-458F-90CF-61CAF56D6805}" dt="2024-05-01T19:33:20.235" v="1529"/>
          <ac:spMkLst>
            <pc:docMk/>
            <pc:sldMk cId="0" sldId="273"/>
            <ac:spMk id="7" creationId="{54D70106-45A7-5AC2-861E-E7AE46FC6CC8}"/>
          </ac:spMkLst>
        </pc:spChg>
        <pc:spChg chg="add mod">
          <ac:chgData name="Jeliński Adam (STUD)" userId="S::01169178@pw.edu.pl::5d9452b0-46f5-4f8c-bf20-6283fcd05ec7" providerId="AD" clId="Web-{52F81B45-62C6-458F-90CF-61CAF56D6805}" dt="2024-05-01T19:50:35.727" v="1563" actId="1076"/>
          <ac:spMkLst>
            <pc:docMk/>
            <pc:sldMk cId="0" sldId="273"/>
            <ac:spMk id="8" creationId="{944DFD23-9B81-C455-84F5-5FC57E2A72DF}"/>
          </ac:spMkLst>
        </pc:spChg>
        <pc:spChg chg="add mod">
          <ac:chgData name="Jeliński Adam (STUD)" userId="S::01169178@pw.edu.pl::5d9452b0-46f5-4f8c-bf20-6283fcd05ec7" providerId="AD" clId="Web-{52F81B45-62C6-458F-90CF-61CAF56D6805}" dt="2024-05-01T19:51:26.197" v="1609" actId="20577"/>
          <ac:spMkLst>
            <pc:docMk/>
            <pc:sldMk cId="0" sldId="273"/>
            <ac:spMk id="11" creationId="{5BFDD85E-AC17-30D9-3D51-CADF1CA0EBBC}"/>
          </ac:spMkLst>
        </pc:spChg>
        <pc:spChg chg="mod">
          <ac:chgData name="Jeliński Adam (STUD)" userId="S::01169178@pw.edu.pl::5d9452b0-46f5-4f8c-bf20-6283fcd05ec7" providerId="AD" clId="Web-{52F81B45-62C6-458F-90CF-61CAF56D6805}" dt="2024-05-01T19:02:33.132" v="778" actId="1076"/>
          <ac:spMkLst>
            <pc:docMk/>
            <pc:sldMk cId="0" sldId="273"/>
            <ac:spMk id="274" creationId="{00000000-0000-0000-0000-000000000000}"/>
          </ac:spMkLst>
        </pc:spChg>
        <pc:spChg chg="del">
          <ac:chgData name="Jeliński Adam (STUD)" userId="S::01169178@pw.edu.pl::5d9452b0-46f5-4f8c-bf20-6283fcd05ec7" providerId="AD" clId="Web-{52F81B45-62C6-458F-90CF-61CAF56D6805}" dt="2024-05-01T19:02:23.116" v="776"/>
          <ac:spMkLst>
            <pc:docMk/>
            <pc:sldMk cId="0" sldId="273"/>
            <ac:spMk id="275" creationId="{00000000-0000-0000-0000-000000000000}"/>
          </ac:spMkLst>
        </pc:spChg>
        <pc:picChg chg="add mod modCrop">
          <ac:chgData name="Jeliński Adam (STUD)" userId="S::01169178@pw.edu.pl::5d9452b0-46f5-4f8c-bf20-6283fcd05ec7" providerId="AD" clId="Web-{52F81B45-62C6-458F-90CF-61CAF56D6805}" dt="2024-05-01T19:50:55.399" v="1566" actId="14100"/>
          <ac:picMkLst>
            <pc:docMk/>
            <pc:sldMk cId="0" sldId="273"/>
            <ac:picMk id="3" creationId="{19898AB8-EC7A-D7B5-17A6-9A2773C1D54D}"/>
          </ac:picMkLst>
        </pc:picChg>
        <pc:picChg chg="add del mod">
          <ac:chgData name="Jeliński Adam (STUD)" userId="S::01169178@pw.edu.pl::5d9452b0-46f5-4f8c-bf20-6283fcd05ec7" providerId="AD" clId="Web-{52F81B45-62C6-458F-90CF-61CAF56D6805}" dt="2024-05-01T19:12:06.051" v="877"/>
          <ac:picMkLst>
            <pc:docMk/>
            <pc:sldMk cId="0" sldId="273"/>
            <ac:picMk id="5" creationId="{5A128077-FC6C-E302-6E5E-12703D7825D1}"/>
          </ac:picMkLst>
        </pc:picChg>
        <pc:picChg chg="add mod">
          <ac:chgData name="Jeliński Adam (STUD)" userId="S::01169178@pw.edu.pl::5d9452b0-46f5-4f8c-bf20-6283fcd05ec7" providerId="AD" clId="Web-{52F81B45-62C6-458F-90CF-61CAF56D6805}" dt="2024-05-01T19:12:14.067" v="879" actId="14100"/>
          <ac:picMkLst>
            <pc:docMk/>
            <pc:sldMk cId="0" sldId="273"/>
            <ac:picMk id="9" creationId="{DB3666C1-13D9-F65D-54B0-0EE745566DC0}"/>
          </ac:picMkLst>
        </pc:picChg>
        <pc:picChg chg="add mod">
          <ac:chgData name="Jeliński Adam (STUD)" userId="S::01169178@pw.edu.pl::5d9452b0-46f5-4f8c-bf20-6283fcd05ec7" providerId="AD" clId="Web-{52F81B45-62C6-458F-90CF-61CAF56D6805}" dt="2024-05-01T19:51:00.134" v="1568" actId="14100"/>
          <ac:picMkLst>
            <pc:docMk/>
            <pc:sldMk cId="0" sldId="273"/>
            <ac:picMk id="10" creationId="{76C655DD-5BBA-6E81-4CAF-FB48AB768D63}"/>
          </ac:picMkLst>
        </pc:picChg>
      </pc:sldChg>
      <pc:sldChg chg="delSp modSp">
        <pc:chgData name="Jeliński Adam (STUD)" userId="S::01169178@pw.edu.pl::5d9452b0-46f5-4f8c-bf20-6283fcd05ec7" providerId="AD" clId="Web-{52F81B45-62C6-458F-90CF-61CAF56D6805}" dt="2024-05-01T20:48:29.210" v="3683"/>
        <pc:sldMkLst>
          <pc:docMk/>
          <pc:sldMk cId="0" sldId="274"/>
        </pc:sldMkLst>
        <pc:spChg chg="mod">
          <ac:chgData name="Jeliński Adam (STUD)" userId="S::01169178@pw.edu.pl::5d9452b0-46f5-4f8c-bf20-6283fcd05ec7" providerId="AD" clId="Web-{52F81B45-62C6-458F-90CF-61CAF56D6805}" dt="2024-05-01T20:26:32.321" v="2807" actId="20577"/>
          <ac:spMkLst>
            <pc:docMk/>
            <pc:sldMk cId="0" sldId="274"/>
            <ac:spMk id="286" creationId="{00000000-0000-0000-0000-000000000000}"/>
          </ac:spMkLst>
        </pc:spChg>
        <pc:spChg chg="del">
          <ac:chgData name="Jeliński Adam (STUD)" userId="S::01169178@pw.edu.pl::5d9452b0-46f5-4f8c-bf20-6283fcd05ec7" providerId="AD" clId="Web-{52F81B45-62C6-458F-90CF-61CAF56D6805}" dt="2024-05-01T20:48:25.131" v="3680"/>
          <ac:spMkLst>
            <pc:docMk/>
            <pc:sldMk cId="0" sldId="274"/>
            <ac:spMk id="287" creationId="{00000000-0000-0000-0000-000000000000}"/>
          </ac:spMkLst>
        </pc:spChg>
        <pc:spChg chg="del">
          <ac:chgData name="Jeliński Adam (STUD)" userId="S::01169178@pw.edu.pl::5d9452b0-46f5-4f8c-bf20-6283fcd05ec7" providerId="AD" clId="Web-{52F81B45-62C6-458F-90CF-61CAF56D6805}" dt="2024-05-01T20:48:26.241" v="3681"/>
          <ac:spMkLst>
            <pc:docMk/>
            <pc:sldMk cId="0" sldId="274"/>
            <ac:spMk id="288" creationId="{00000000-0000-0000-0000-000000000000}"/>
          </ac:spMkLst>
        </pc:spChg>
        <pc:spChg chg="del">
          <ac:chgData name="Jeliński Adam (STUD)" userId="S::01169178@pw.edu.pl::5d9452b0-46f5-4f8c-bf20-6283fcd05ec7" providerId="AD" clId="Web-{52F81B45-62C6-458F-90CF-61CAF56D6805}" dt="2024-05-01T20:48:29.210" v="3683"/>
          <ac:spMkLst>
            <pc:docMk/>
            <pc:sldMk cId="0" sldId="274"/>
            <ac:spMk id="289" creationId="{00000000-0000-0000-0000-000000000000}"/>
          </ac:spMkLst>
        </pc:spChg>
        <pc:spChg chg="del">
          <ac:chgData name="Jeliński Adam (STUD)" userId="S::01169178@pw.edu.pl::5d9452b0-46f5-4f8c-bf20-6283fcd05ec7" providerId="AD" clId="Web-{52F81B45-62C6-458F-90CF-61CAF56D6805}" dt="2024-05-01T20:48:26.616" v="3682"/>
          <ac:spMkLst>
            <pc:docMk/>
            <pc:sldMk cId="0" sldId="274"/>
            <ac:spMk id="290" creationId="{00000000-0000-0000-0000-000000000000}"/>
          </ac:spMkLst>
        </pc:spChg>
      </pc:sldChg>
      <pc:sldChg chg="delSp modSp">
        <pc:chgData name="Jeliński Adam (STUD)" userId="S::01169178@pw.edu.pl::5d9452b0-46f5-4f8c-bf20-6283fcd05ec7" providerId="AD" clId="Web-{52F81B45-62C6-458F-90CF-61CAF56D6805}" dt="2024-05-01T20:48:33.288" v="3687"/>
        <pc:sldMkLst>
          <pc:docMk/>
          <pc:sldMk cId="0" sldId="275"/>
        </pc:sldMkLst>
        <pc:spChg chg="mod">
          <ac:chgData name="Jeliński Adam (STUD)" userId="S::01169178@pw.edu.pl::5d9452b0-46f5-4f8c-bf20-6283fcd05ec7" providerId="AD" clId="Web-{52F81B45-62C6-458F-90CF-61CAF56D6805}" dt="2024-05-01T20:33:07.689" v="2963" actId="20577"/>
          <ac:spMkLst>
            <pc:docMk/>
            <pc:sldMk cId="0" sldId="275"/>
            <ac:spMk id="300" creationId="{00000000-0000-0000-0000-000000000000}"/>
          </ac:spMkLst>
        </pc:spChg>
        <pc:spChg chg="del">
          <ac:chgData name="Jeliński Adam (STUD)" userId="S::01169178@pw.edu.pl::5d9452b0-46f5-4f8c-bf20-6283fcd05ec7" providerId="AD" clId="Web-{52F81B45-62C6-458F-90CF-61CAF56D6805}" dt="2024-05-01T20:48:31.069" v="3684"/>
          <ac:spMkLst>
            <pc:docMk/>
            <pc:sldMk cId="0" sldId="275"/>
            <ac:spMk id="301" creationId="{00000000-0000-0000-0000-000000000000}"/>
          </ac:spMkLst>
        </pc:spChg>
        <pc:spChg chg="del">
          <ac:chgData name="Jeliński Adam (STUD)" userId="S::01169178@pw.edu.pl::5d9452b0-46f5-4f8c-bf20-6283fcd05ec7" providerId="AD" clId="Web-{52F81B45-62C6-458F-90CF-61CAF56D6805}" dt="2024-05-01T20:48:31.694" v="3685"/>
          <ac:spMkLst>
            <pc:docMk/>
            <pc:sldMk cId="0" sldId="275"/>
            <ac:spMk id="302" creationId="{00000000-0000-0000-0000-000000000000}"/>
          </ac:spMkLst>
        </pc:spChg>
        <pc:spChg chg="del">
          <ac:chgData name="Jeliński Adam (STUD)" userId="S::01169178@pw.edu.pl::5d9452b0-46f5-4f8c-bf20-6283fcd05ec7" providerId="AD" clId="Web-{52F81B45-62C6-458F-90CF-61CAF56D6805}" dt="2024-05-01T20:48:33.288" v="3687"/>
          <ac:spMkLst>
            <pc:docMk/>
            <pc:sldMk cId="0" sldId="275"/>
            <ac:spMk id="303" creationId="{00000000-0000-0000-0000-000000000000}"/>
          </ac:spMkLst>
        </pc:spChg>
        <pc:spChg chg="del">
          <ac:chgData name="Jeliński Adam (STUD)" userId="S::01169178@pw.edu.pl::5d9452b0-46f5-4f8c-bf20-6283fcd05ec7" providerId="AD" clId="Web-{52F81B45-62C6-458F-90CF-61CAF56D6805}" dt="2024-05-01T20:48:32.600" v="3686"/>
          <ac:spMkLst>
            <pc:docMk/>
            <pc:sldMk cId="0" sldId="275"/>
            <ac:spMk id="304" creationId="{00000000-0000-0000-0000-000000000000}"/>
          </ac:spMkLst>
        </pc:spChg>
      </pc:sldChg>
      <pc:sldChg chg="delSp modSp">
        <pc:chgData name="Jeliński Adam (STUD)" userId="S::01169178@pw.edu.pl::5d9452b0-46f5-4f8c-bf20-6283fcd05ec7" providerId="AD" clId="Web-{52F81B45-62C6-458F-90CF-61CAF56D6805}" dt="2024-05-01T20:48:36.757" v="3689"/>
        <pc:sldMkLst>
          <pc:docMk/>
          <pc:sldMk cId="0" sldId="276"/>
        </pc:sldMkLst>
        <pc:spChg chg="mod">
          <ac:chgData name="Jeliński Adam (STUD)" userId="S::01169178@pw.edu.pl::5d9452b0-46f5-4f8c-bf20-6283fcd05ec7" providerId="AD" clId="Web-{52F81B45-62C6-458F-90CF-61CAF56D6805}" dt="2024-05-01T20:37:12.460" v="3455" actId="20577"/>
          <ac:spMkLst>
            <pc:docMk/>
            <pc:sldMk cId="0" sldId="276"/>
            <ac:spMk id="314" creationId="{00000000-0000-0000-0000-000000000000}"/>
          </ac:spMkLst>
        </pc:spChg>
        <pc:spChg chg="del">
          <ac:chgData name="Jeliński Adam (STUD)" userId="S::01169178@pw.edu.pl::5d9452b0-46f5-4f8c-bf20-6283fcd05ec7" providerId="AD" clId="Web-{52F81B45-62C6-458F-90CF-61CAF56D6805}" dt="2024-05-01T20:48:35.694" v="3688"/>
          <ac:spMkLst>
            <pc:docMk/>
            <pc:sldMk cId="0" sldId="276"/>
            <ac:spMk id="315" creationId="{00000000-0000-0000-0000-000000000000}"/>
          </ac:spMkLst>
        </pc:spChg>
        <pc:spChg chg="del">
          <ac:chgData name="Jeliński Adam (STUD)" userId="S::01169178@pw.edu.pl::5d9452b0-46f5-4f8c-bf20-6283fcd05ec7" providerId="AD" clId="Web-{52F81B45-62C6-458F-90CF-61CAF56D6805}" dt="2024-05-01T20:48:36.757" v="3689"/>
          <ac:spMkLst>
            <pc:docMk/>
            <pc:sldMk cId="0" sldId="276"/>
            <ac:spMk id="316" creationId="{00000000-0000-0000-0000-000000000000}"/>
          </ac:spMkLst>
        </pc:spChg>
      </pc:sldChg>
      <pc:sldChg chg="addSp delSp modSp">
        <pc:chgData name="Jeliński Adam (STUD)" userId="S::01169178@pw.edu.pl::5d9452b0-46f5-4f8c-bf20-6283fcd05ec7" providerId="AD" clId="Web-{52F81B45-62C6-458F-90CF-61CAF56D6805}" dt="2024-05-01T20:46:05.988" v="3593" actId="14100"/>
        <pc:sldMkLst>
          <pc:docMk/>
          <pc:sldMk cId="0" sldId="277"/>
        </pc:sldMkLst>
        <pc:spChg chg="add mod">
          <ac:chgData name="Jeliński Adam (STUD)" userId="S::01169178@pw.edu.pl::5d9452b0-46f5-4f8c-bf20-6283fcd05ec7" providerId="AD" clId="Web-{52F81B45-62C6-458F-90CF-61CAF56D6805}" dt="2024-05-01T20:45:41.065" v="3548" actId="20577"/>
          <ac:spMkLst>
            <pc:docMk/>
            <pc:sldMk cId="0" sldId="277"/>
            <ac:spMk id="5" creationId="{22679D04-5EBE-B052-BF65-8AD7E7400915}"/>
          </ac:spMkLst>
        </pc:spChg>
        <pc:spChg chg="add mod">
          <ac:chgData name="Jeliński Adam (STUD)" userId="S::01169178@pw.edu.pl::5d9452b0-46f5-4f8c-bf20-6283fcd05ec7" providerId="AD" clId="Web-{52F81B45-62C6-458F-90CF-61CAF56D6805}" dt="2024-05-01T20:46:05.988" v="3593" actId="14100"/>
          <ac:spMkLst>
            <pc:docMk/>
            <pc:sldMk cId="0" sldId="277"/>
            <ac:spMk id="7" creationId="{C6C80E8C-57EE-E551-FF44-61E0E612D3AB}"/>
          </ac:spMkLst>
        </pc:spChg>
        <pc:spChg chg="del">
          <ac:chgData name="Jeliński Adam (STUD)" userId="S::01169178@pw.edu.pl::5d9452b0-46f5-4f8c-bf20-6283fcd05ec7" providerId="AD" clId="Web-{52F81B45-62C6-458F-90CF-61CAF56D6805}" dt="2024-05-01T20:43:33.250" v="3509"/>
          <ac:spMkLst>
            <pc:docMk/>
            <pc:sldMk cId="0" sldId="277"/>
            <ac:spMk id="326" creationId="{00000000-0000-0000-0000-000000000000}"/>
          </ac:spMkLst>
        </pc:spChg>
        <pc:spChg chg="del">
          <ac:chgData name="Jeliński Adam (STUD)" userId="S::01169178@pw.edu.pl::5d9452b0-46f5-4f8c-bf20-6283fcd05ec7" providerId="AD" clId="Web-{52F81B45-62C6-458F-90CF-61CAF56D6805}" dt="2024-05-01T19:46:02.424" v="1555"/>
          <ac:spMkLst>
            <pc:docMk/>
            <pc:sldMk cId="0" sldId="277"/>
            <ac:spMk id="327" creationId="{00000000-0000-0000-0000-000000000000}"/>
          </ac:spMkLst>
        </pc:spChg>
        <pc:spChg chg="mod">
          <ac:chgData name="Jeliński Adam (STUD)" userId="S::01169178@pw.edu.pl::5d9452b0-46f5-4f8c-bf20-6283fcd05ec7" providerId="AD" clId="Web-{52F81B45-62C6-458F-90CF-61CAF56D6805}" dt="2024-05-01T20:46:02.550" v="3592" actId="1076"/>
          <ac:spMkLst>
            <pc:docMk/>
            <pc:sldMk cId="0" sldId="277"/>
            <ac:spMk id="328" creationId="{00000000-0000-0000-0000-000000000000}"/>
          </ac:spMkLst>
        </pc:spChg>
        <pc:picChg chg="del">
          <ac:chgData name="Jeliński Adam (STUD)" userId="S::01169178@pw.edu.pl::5d9452b0-46f5-4f8c-bf20-6283fcd05ec7" providerId="AD" clId="Web-{52F81B45-62C6-458F-90CF-61CAF56D6805}" dt="2024-05-01T19:44:31.156" v="1546"/>
          <ac:picMkLst>
            <pc:docMk/>
            <pc:sldMk cId="0" sldId="277"/>
            <ac:picMk id="4" creationId="{1F88F8D3-F3AF-76D5-939E-343AC06101A7}"/>
          </ac:picMkLst>
        </pc:picChg>
        <pc:picChg chg="mod modCrop">
          <ac:chgData name="Jeliński Adam (STUD)" userId="S::01169178@pw.edu.pl::5d9452b0-46f5-4f8c-bf20-6283fcd05ec7" providerId="AD" clId="Web-{52F81B45-62C6-458F-90CF-61CAF56D6805}" dt="2024-05-01T20:43:36.500" v="3512" actId="1076"/>
          <ac:picMkLst>
            <pc:docMk/>
            <pc:sldMk cId="0" sldId="277"/>
            <ac:picMk id="6" creationId="{DB360C87-6878-7382-B50F-0E19956EFB6A}"/>
          </ac:picMkLst>
        </pc:picChg>
        <pc:picChg chg="mod modCrop">
          <ac:chgData name="Jeliński Adam (STUD)" userId="S::01169178@pw.edu.pl::5d9452b0-46f5-4f8c-bf20-6283fcd05ec7" providerId="AD" clId="Web-{52F81B45-62C6-458F-90CF-61CAF56D6805}" dt="2024-05-01T19:45:49.627" v="1554" actId="14100"/>
          <ac:picMkLst>
            <pc:docMk/>
            <pc:sldMk cId="0" sldId="277"/>
            <ac:picMk id="8" creationId="{D62785FF-92CC-955A-1587-9F72DD13D488}"/>
          </ac:picMkLst>
        </pc:picChg>
      </pc:sldChg>
      <pc:sldChg chg="delSp modSp">
        <pc:chgData name="Jeliński Adam (STUD)" userId="S::01169178@pw.edu.pl::5d9452b0-46f5-4f8c-bf20-6283fcd05ec7" providerId="AD" clId="Web-{52F81B45-62C6-458F-90CF-61CAF56D6805}" dt="2024-05-01T20:48:41.460" v="3693"/>
        <pc:sldMkLst>
          <pc:docMk/>
          <pc:sldMk cId="0" sldId="278"/>
        </pc:sldMkLst>
        <pc:spChg chg="mod">
          <ac:chgData name="Jeliński Adam (STUD)" userId="S::01169178@pw.edu.pl::5d9452b0-46f5-4f8c-bf20-6283fcd05ec7" providerId="AD" clId="Web-{52F81B45-62C6-458F-90CF-61CAF56D6805}" dt="2024-05-01T20:45:25.846" v="3540" actId="20577"/>
          <ac:spMkLst>
            <pc:docMk/>
            <pc:sldMk cId="0" sldId="278"/>
            <ac:spMk id="337" creationId="{00000000-0000-0000-0000-000000000000}"/>
          </ac:spMkLst>
        </pc:spChg>
        <pc:spChg chg="del">
          <ac:chgData name="Jeliński Adam (STUD)" userId="S::01169178@pw.edu.pl::5d9452b0-46f5-4f8c-bf20-6283fcd05ec7" providerId="AD" clId="Web-{52F81B45-62C6-458F-90CF-61CAF56D6805}" dt="2024-05-01T20:48:40.866" v="3692"/>
          <ac:spMkLst>
            <pc:docMk/>
            <pc:sldMk cId="0" sldId="278"/>
            <ac:spMk id="338" creationId="{00000000-0000-0000-0000-000000000000}"/>
          </ac:spMkLst>
        </pc:spChg>
        <pc:spChg chg="del">
          <ac:chgData name="Jeliński Adam (STUD)" userId="S::01169178@pw.edu.pl::5d9452b0-46f5-4f8c-bf20-6283fcd05ec7" providerId="AD" clId="Web-{52F81B45-62C6-458F-90CF-61CAF56D6805}" dt="2024-05-01T20:48:41.460" v="3693"/>
          <ac:spMkLst>
            <pc:docMk/>
            <pc:sldMk cId="0" sldId="278"/>
            <ac:spMk id="339" creationId="{00000000-0000-0000-0000-000000000000}"/>
          </ac:spMkLst>
        </pc:spChg>
        <pc:spChg chg="del">
          <ac:chgData name="Jeliński Adam (STUD)" userId="S::01169178@pw.edu.pl::5d9452b0-46f5-4f8c-bf20-6283fcd05ec7" providerId="AD" clId="Web-{52F81B45-62C6-458F-90CF-61CAF56D6805}" dt="2024-05-01T20:48:40.304" v="3691"/>
          <ac:spMkLst>
            <pc:docMk/>
            <pc:sldMk cId="0" sldId="278"/>
            <ac:spMk id="340" creationId="{00000000-0000-0000-0000-000000000000}"/>
          </ac:spMkLst>
        </pc:spChg>
        <pc:spChg chg="del">
          <ac:chgData name="Jeliński Adam (STUD)" userId="S::01169178@pw.edu.pl::5d9452b0-46f5-4f8c-bf20-6283fcd05ec7" providerId="AD" clId="Web-{52F81B45-62C6-458F-90CF-61CAF56D6805}" dt="2024-05-01T20:48:39.538" v="3690"/>
          <ac:spMkLst>
            <pc:docMk/>
            <pc:sldMk cId="0" sldId="278"/>
            <ac:spMk id="341" creationId="{00000000-0000-0000-0000-000000000000}"/>
          </ac:spMkLst>
        </pc:spChg>
      </pc:sldChg>
      <pc:sldChg chg="delSp modSp">
        <pc:chgData name="Jeliński Adam (STUD)" userId="S::01169178@pw.edu.pl::5d9452b0-46f5-4f8c-bf20-6283fcd05ec7" providerId="AD" clId="Web-{52F81B45-62C6-458F-90CF-61CAF56D6805}" dt="2024-05-01T20:48:45.444" v="3697"/>
        <pc:sldMkLst>
          <pc:docMk/>
          <pc:sldMk cId="0" sldId="279"/>
        </pc:sldMkLst>
        <pc:spChg chg="mod">
          <ac:chgData name="Jeliński Adam (STUD)" userId="S::01169178@pw.edu.pl::5d9452b0-46f5-4f8c-bf20-6283fcd05ec7" providerId="AD" clId="Web-{52F81B45-62C6-458F-90CF-61CAF56D6805}" dt="2024-05-01T20:31:27.265" v="2957" actId="20577"/>
          <ac:spMkLst>
            <pc:docMk/>
            <pc:sldMk cId="0" sldId="279"/>
            <ac:spMk id="351" creationId="{00000000-0000-0000-0000-000000000000}"/>
          </ac:spMkLst>
        </pc:spChg>
        <pc:spChg chg="del">
          <ac:chgData name="Jeliński Adam (STUD)" userId="S::01169178@pw.edu.pl::5d9452b0-46f5-4f8c-bf20-6283fcd05ec7" providerId="AD" clId="Web-{52F81B45-62C6-458F-90CF-61CAF56D6805}" dt="2024-05-01T20:48:43.304" v="3694"/>
          <ac:spMkLst>
            <pc:docMk/>
            <pc:sldMk cId="0" sldId="279"/>
            <ac:spMk id="352" creationId="{00000000-0000-0000-0000-000000000000}"/>
          </ac:spMkLst>
        </pc:spChg>
        <pc:spChg chg="del">
          <ac:chgData name="Jeliński Adam (STUD)" userId="S::01169178@pw.edu.pl::5d9452b0-46f5-4f8c-bf20-6283fcd05ec7" providerId="AD" clId="Web-{52F81B45-62C6-458F-90CF-61CAF56D6805}" dt="2024-05-01T20:48:44.257" v="3695"/>
          <ac:spMkLst>
            <pc:docMk/>
            <pc:sldMk cId="0" sldId="279"/>
            <ac:spMk id="353" creationId="{00000000-0000-0000-0000-000000000000}"/>
          </ac:spMkLst>
        </pc:spChg>
        <pc:spChg chg="del">
          <ac:chgData name="Jeliński Adam (STUD)" userId="S::01169178@pw.edu.pl::5d9452b0-46f5-4f8c-bf20-6283fcd05ec7" providerId="AD" clId="Web-{52F81B45-62C6-458F-90CF-61CAF56D6805}" dt="2024-05-01T20:48:45.444" v="3697"/>
          <ac:spMkLst>
            <pc:docMk/>
            <pc:sldMk cId="0" sldId="279"/>
            <ac:spMk id="354" creationId="{00000000-0000-0000-0000-000000000000}"/>
          </ac:spMkLst>
        </pc:spChg>
        <pc:spChg chg="del">
          <ac:chgData name="Jeliński Adam (STUD)" userId="S::01169178@pw.edu.pl::5d9452b0-46f5-4f8c-bf20-6283fcd05ec7" providerId="AD" clId="Web-{52F81B45-62C6-458F-90CF-61CAF56D6805}" dt="2024-05-01T20:48:44.804" v="3696"/>
          <ac:spMkLst>
            <pc:docMk/>
            <pc:sldMk cId="0" sldId="279"/>
            <ac:spMk id="355" creationId="{00000000-0000-0000-0000-000000000000}"/>
          </ac:spMkLst>
        </pc:spChg>
      </pc:sldChg>
      <pc:sldChg chg="delSp modSp">
        <pc:chgData name="Jeliński Adam (STUD)" userId="S::01169178@pw.edu.pl::5d9452b0-46f5-4f8c-bf20-6283fcd05ec7" providerId="AD" clId="Web-{52F81B45-62C6-458F-90CF-61CAF56D6805}" dt="2024-05-01T20:48:48.194" v="3699"/>
        <pc:sldMkLst>
          <pc:docMk/>
          <pc:sldMk cId="0" sldId="280"/>
        </pc:sldMkLst>
        <pc:spChg chg="mod">
          <ac:chgData name="Jeliński Adam (STUD)" userId="S::01169178@pw.edu.pl::5d9452b0-46f5-4f8c-bf20-6283fcd05ec7" providerId="AD" clId="Web-{52F81B45-62C6-458F-90CF-61CAF56D6805}" dt="2024-05-01T20:30:57.093" v="2956" actId="20577"/>
          <ac:spMkLst>
            <pc:docMk/>
            <pc:sldMk cId="0" sldId="280"/>
            <ac:spMk id="365" creationId="{00000000-0000-0000-0000-000000000000}"/>
          </ac:spMkLst>
        </pc:spChg>
        <pc:spChg chg="del">
          <ac:chgData name="Jeliński Adam (STUD)" userId="S::01169178@pw.edu.pl::5d9452b0-46f5-4f8c-bf20-6283fcd05ec7" providerId="AD" clId="Web-{52F81B45-62C6-458F-90CF-61CAF56D6805}" dt="2024-05-01T20:48:47.288" v="3698"/>
          <ac:spMkLst>
            <pc:docMk/>
            <pc:sldMk cId="0" sldId="280"/>
            <ac:spMk id="366" creationId="{00000000-0000-0000-0000-000000000000}"/>
          </ac:spMkLst>
        </pc:spChg>
        <pc:spChg chg="del">
          <ac:chgData name="Jeliński Adam (STUD)" userId="S::01169178@pw.edu.pl::5d9452b0-46f5-4f8c-bf20-6283fcd05ec7" providerId="AD" clId="Web-{52F81B45-62C6-458F-90CF-61CAF56D6805}" dt="2024-05-01T20:48:48.194" v="3699"/>
          <ac:spMkLst>
            <pc:docMk/>
            <pc:sldMk cId="0" sldId="280"/>
            <ac:spMk id="367" creationId="{00000000-0000-0000-0000-000000000000}"/>
          </ac:spMkLst>
        </pc:spChg>
      </pc:sldChg>
      <pc:sldChg chg="addSp delSp modSp">
        <pc:chgData name="Jeliński Adam (STUD)" userId="S::01169178@pw.edu.pl::5d9452b0-46f5-4f8c-bf20-6283fcd05ec7" providerId="AD" clId="Web-{52F81B45-62C6-458F-90CF-61CAF56D6805}" dt="2024-05-01T20:46:47.301" v="3658" actId="20577"/>
        <pc:sldMkLst>
          <pc:docMk/>
          <pc:sldMk cId="0" sldId="281"/>
        </pc:sldMkLst>
        <pc:spChg chg="add mod">
          <ac:chgData name="Jeliński Adam (STUD)" userId="S::01169178@pw.edu.pl::5d9452b0-46f5-4f8c-bf20-6283fcd05ec7" providerId="AD" clId="Web-{52F81B45-62C6-458F-90CF-61CAF56D6805}" dt="2024-05-01T20:46:36.113" v="3636" actId="14100"/>
          <ac:spMkLst>
            <pc:docMk/>
            <pc:sldMk cId="0" sldId="281"/>
            <ac:spMk id="8" creationId="{129CC9FE-48BA-9312-A9B9-559B5A7061BA}"/>
          </ac:spMkLst>
        </pc:spChg>
        <pc:spChg chg="add mod">
          <ac:chgData name="Jeliński Adam (STUD)" userId="S::01169178@pw.edu.pl::5d9452b0-46f5-4f8c-bf20-6283fcd05ec7" providerId="AD" clId="Web-{52F81B45-62C6-458F-90CF-61CAF56D6805}" dt="2024-05-01T20:46:47.301" v="3658" actId="20577"/>
          <ac:spMkLst>
            <pc:docMk/>
            <pc:sldMk cId="0" sldId="281"/>
            <ac:spMk id="9" creationId="{3EF57A7C-F6BC-B686-1828-A4C50C9DEF81}"/>
          </ac:spMkLst>
        </pc:spChg>
        <pc:spChg chg="del">
          <ac:chgData name="Jeliński Adam (STUD)" userId="S::01169178@pw.edu.pl::5d9452b0-46f5-4f8c-bf20-6283fcd05ec7" providerId="AD" clId="Web-{52F81B45-62C6-458F-90CF-61CAF56D6805}" dt="2024-05-01T20:43:09.546" v="3508"/>
          <ac:spMkLst>
            <pc:docMk/>
            <pc:sldMk cId="0" sldId="281"/>
            <ac:spMk id="377" creationId="{00000000-0000-0000-0000-000000000000}"/>
          </ac:spMkLst>
        </pc:spChg>
        <pc:spChg chg="del">
          <ac:chgData name="Jeliński Adam (STUD)" userId="S::01169178@pw.edu.pl::5d9452b0-46f5-4f8c-bf20-6283fcd05ec7" providerId="AD" clId="Web-{52F81B45-62C6-458F-90CF-61CAF56D6805}" dt="2024-05-01T20:43:08.921" v="3507"/>
          <ac:spMkLst>
            <pc:docMk/>
            <pc:sldMk cId="0" sldId="281"/>
            <ac:spMk id="378" creationId="{00000000-0000-0000-0000-000000000000}"/>
          </ac:spMkLst>
        </pc:spChg>
        <pc:picChg chg="add mod">
          <ac:chgData name="Jeliński Adam (STUD)" userId="S::01169178@pw.edu.pl::5d9452b0-46f5-4f8c-bf20-6283fcd05ec7" providerId="AD" clId="Web-{52F81B45-62C6-458F-90CF-61CAF56D6805}" dt="2024-05-01T19:59:25.660" v="1620" actId="1076"/>
          <ac:picMkLst>
            <pc:docMk/>
            <pc:sldMk cId="0" sldId="281"/>
            <ac:picMk id="3" creationId="{F59AE172-97B8-9AFC-B013-0678752018A9}"/>
          </ac:picMkLst>
        </pc:picChg>
        <pc:picChg chg="mod">
          <ac:chgData name="Jeliński Adam (STUD)" userId="S::01169178@pw.edu.pl::5d9452b0-46f5-4f8c-bf20-6283fcd05ec7" providerId="AD" clId="Web-{52F81B45-62C6-458F-90CF-61CAF56D6805}" dt="2024-05-01T19:59:23.520" v="1619" actId="14100"/>
          <ac:picMkLst>
            <pc:docMk/>
            <pc:sldMk cId="0" sldId="281"/>
            <ac:picMk id="4" creationId="{423C2885-0995-948F-D9C8-F43150706D57}"/>
          </ac:picMkLst>
        </pc:picChg>
        <pc:picChg chg="del">
          <ac:chgData name="Jeliński Adam (STUD)" userId="S::01169178@pw.edu.pl::5d9452b0-46f5-4f8c-bf20-6283fcd05ec7" providerId="AD" clId="Web-{52F81B45-62C6-458F-90CF-61CAF56D6805}" dt="2024-05-01T19:59:09.832" v="1615"/>
          <ac:picMkLst>
            <pc:docMk/>
            <pc:sldMk cId="0" sldId="281"/>
            <ac:picMk id="7" creationId="{DF7D9ADC-0723-DB3C-9C9F-496512508409}"/>
          </ac:picMkLst>
        </pc:picChg>
      </pc:sldChg>
      <pc:sldChg chg="delSp modSp">
        <pc:chgData name="Jeliński Adam (STUD)" userId="S::01169178@pw.edu.pl::5d9452b0-46f5-4f8c-bf20-6283fcd05ec7" providerId="AD" clId="Web-{52F81B45-62C6-458F-90CF-61CAF56D6805}" dt="2024-05-01T20:48:53.257" v="3703"/>
        <pc:sldMkLst>
          <pc:docMk/>
          <pc:sldMk cId="0" sldId="282"/>
        </pc:sldMkLst>
        <pc:spChg chg="mod">
          <ac:chgData name="Jeliński Adam (STUD)" userId="S::01169178@pw.edu.pl::5d9452b0-46f5-4f8c-bf20-6283fcd05ec7" providerId="AD" clId="Web-{52F81B45-62C6-458F-90CF-61CAF56D6805}" dt="2024-05-01T20:47:06.489" v="3660" actId="20577"/>
          <ac:spMkLst>
            <pc:docMk/>
            <pc:sldMk cId="0" sldId="282"/>
            <ac:spMk id="388" creationId="{00000000-0000-0000-0000-000000000000}"/>
          </ac:spMkLst>
        </pc:spChg>
        <pc:spChg chg="del">
          <ac:chgData name="Jeliński Adam (STUD)" userId="S::01169178@pw.edu.pl::5d9452b0-46f5-4f8c-bf20-6283fcd05ec7" providerId="AD" clId="Web-{52F81B45-62C6-458F-90CF-61CAF56D6805}" dt="2024-05-01T20:48:51.116" v="3700"/>
          <ac:spMkLst>
            <pc:docMk/>
            <pc:sldMk cId="0" sldId="282"/>
            <ac:spMk id="389" creationId="{00000000-0000-0000-0000-000000000000}"/>
          </ac:spMkLst>
        </pc:spChg>
        <pc:spChg chg="del">
          <ac:chgData name="Jeliński Adam (STUD)" userId="S::01169178@pw.edu.pl::5d9452b0-46f5-4f8c-bf20-6283fcd05ec7" providerId="AD" clId="Web-{52F81B45-62C6-458F-90CF-61CAF56D6805}" dt="2024-05-01T20:48:51.773" v="3701"/>
          <ac:spMkLst>
            <pc:docMk/>
            <pc:sldMk cId="0" sldId="282"/>
            <ac:spMk id="390" creationId="{00000000-0000-0000-0000-000000000000}"/>
          </ac:spMkLst>
        </pc:spChg>
        <pc:spChg chg="del">
          <ac:chgData name="Jeliński Adam (STUD)" userId="S::01169178@pw.edu.pl::5d9452b0-46f5-4f8c-bf20-6283fcd05ec7" providerId="AD" clId="Web-{52F81B45-62C6-458F-90CF-61CAF56D6805}" dt="2024-05-01T20:48:53.257" v="3703"/>
          <ac:spMkLst>
            <pc:docMk/>
            <pc:sldMk cId="0" sldId="282"/>
            <ac:spMk id="391" creationId="{00000000-0000-0000-0000-000000000000}"/>
          </ac:spMkLst>
        </pc:spChg>
        <pc:spChg chg="del">
          <ac:chgData name="Jeliński Adam (STUD)" userId="S::01169178@pw.edu.pl::5d9452b0-46f5-4f8c-bf20-6283fcd05ec7" providerId="AD" clId="Web-{52F81B45-62C6-458F-90CF-61CAF56D6805}" dt="2024-05-01T20:48:52.413" v="3702"/>
          <ac:spMkLst>
            <pc:docMk/>
            <pc:sldMk cId="0" sldId="282"/>
            <ac:spMk id="392" creationId="{00000000-0000-0000-0000-000000000000}"/>
          </ac:spMkLst>
        </pc:spChg>
      </pc:sldChg>
      <pc:sldChg chg="delSp modSp">
        <pc:chgData name="Jeliński Adam (STUD)" userId="S::01169178@pw.edu.pl::5d9452b0-46f5-4f8c-bf20-6283fcd05ec7" providerId="AD" clId="Web-{52F81B45-62C6-458F-90CF-61CAF56D6805}" dt="2024-05-01T20:48:56.835" v="3707"/>
        <pc:sldMkLst>
          <pc:docMk/>
          <pc:sldMk cId="0" sldId="283"/>
        </pc:sldMkLst>
        <pc:spChg chg="mod">
          <ac:chgData name="Jeliński Adam (STUD)" userId="S::01169178@pw.edu.pl::5d9452b0-46f5-4f8c-bf20-6283fcd05ec7" providerId="AD" clId="Web-{52F81B45-62C6-458F-90CF-61CAF56D6805}" dt="2024-05-01T19:23:56.488" v="1129" actId="20577"/>
          <ac:spMkLst>
            <pc:docMk/>
            <pc:sldMk cId="0" sldId="283"/>
            <ac:spMk id="402" creationId="{00000000-0000-0000-0000-000000000000}"/>
          </ac:spMkLst>
        </pc:spChg>
        <pc:spChg chg="del">
          <ac:chgData name="Jeliński Adam (STUD)" userId="S::01169178@pw.edu.pl::5d9452b0-46f5-4f8c-bf20-6283fcd05ec7" providerId="AD" clId="Web-{52F81B45-62C6-458F-90CF-61CAF56D6805}" dt="2024-05-01T20:48:55.632" v="3705"/>
          <ac:spMkLst>
            <pc:docMk/>
            <pc:sldMk cId="0" sldId="283"/>
            <ac:spMk id="403" creationId="{00000000-0000-0000-0000-000000000000}"/>
          </ac:spMkLst>
        </pc:spChg>
        <pc:spChg chg="del">
          <ac:chgData name="Jeliński Adam (STUD)" userId="S::01169178@pw.edu.pl::5d9452b0-46f5-4f8c-bf20-6283fcd05ec7" providerId="AD" clId="Web-{52F81B45-62C6-458F-90CF-61CAF56D6805}" dt="2024-05-01T20:48:55.023" v="3704"/>
          <ac:spMkLst>
            <pc:docMk/>
            <pc:sldMk cId="0" sldId="283"/>
            <ac:spMk id="404" creationId="{00000000-0000-0000-0000-000000000000}"/>
          </ac:spMkLst>
        </pc:spChg>
        <pc:spChg chg="del">
          <ac:chgData name="Jeliński Adam (STUD)" userId="S::01169178@pw.edu.pl::5d9452b0-46f5-4f8c-bf20-6283fcd05ec7" providerId="AD" clId="Web-{52F81B45-62C6-458F-90CF-61CAF56D6805}" dt="2024-05-01T20:48:56.163" v="3706"/>
          <ac:spMkLst>
            <pc:docMk/>
            <pc:sldMk cId="0" sldId="283"/>
            <ac:spMk id="405" creationId="{00000000-0000-0000-0000-000000000000}"/>
          </ac:spMkLst>
        </pc:spChg>
        <pc:spChg chg="del">
          <ac:chgData name="Jeliński Adam (STUD)" userId="S::01169178@pw.edu.pl::5d9452b0-46f5-4f8c-bf20-6283fcd05ec7" providerId="AD" clId="Web-{52F81B45-62C6-458F-90CF-61CAF56D6805}" dt="2024-05-01T20:48:56.835" v="3707"/>
          <ac:spMkLst>
            <pc:docMk/>
            <pc:sldMk cId="0" sldId="283"/>
            <ac:spMk id="406" creationId="{00000000-0000-0000-0000-000000000000}"/>
          </ac:spMkLst>
        </pc:spChg>
      </pc:sldChg>
      <pc:sldChg chg="delSp modSp">
        <pc:chgData name="Jeliński Adam (STUD)" userId="S::01169178@pw.edu.pl::5d9452b0-46f5-4f8c-bf20-6283fcd05ec7" providerId="AD" clId="Web-{52F81B45-62C6-458F-90CF-61CAF56D6805}" dt="2024-05-01T20:48:59.023" v="3709"/>
        <pc:sldMkLst>
          <pc:docMk/>
          <pc:sldMk cId="0" sldId="284"/>
        </pc:sldMkLst>
        <pc:spChg chg="mod">
          <ac:chgData name="Jeliński Adam (STUD)" userId="S::01169178@pw.edu.pl::5d9452b0-46f5-4f8c-bf20-6283fcd05ec7" providerId="AD" clId="Web-{52F81B45-62C6-458F-90CF-61CAF56D6805}" dt="2024-05-01T20:18:42.155" v="2296" actId="20577"/>
          <ac:spMkLst>
            <pc:docMk/>
            <pc:sldMk cId="0" sldId="284"/>
            <ac:spMk id="416" creationId="{00000000-0000-0000-0000-000000000000}"/>
          </ac:spMkLst>
        </pc:spChg>
        <pc:spChg chg="del">
          <ac:chgData name="Jeliński Adam (STUD)" userId="S::01169178@pw.edu.pl::5d9452b0-46f5-4f8c-bf20-6283fcd05ec7" providerId="AD" clId="Web-{52F81B45-62C6-458F-90CF-61CAF56D6805}" dt="2024-05-01T20:48:59.023" v="3709"/>
          <ac:spMkLst>
            <pc:docMk/>
            <pc:sldMk cId="0" sldId="284"/>
            <ac:spMk id="417" creationId="{00000000-0000-0000-0000-000000000000}"/>
          </ac:spMkLst>
        </pc:spChg>
        <pc:spChg chg="del">
          <ac:chgData name="Jeliński Adam (STUD)" userId="S::01169178@pw.edu.pl::5d9452b0-46f5-4f8c-bf20-6283fcd05ec7" providerId="AD" clId="Web-{52F81B45-62C6-458F-90CF-61CAF56D6805}" dt="2024-05-01T20:48:58.445" v="3708"/>
          <ac:spMkLst>
            <pc:docMk/>
            <pc:sldMk cId="0" sldId="284"/>
            <ac:spMk id="418" creationId="{00000000-0000-0000-0000-000000000000}"/>
          </ac:spMkLst>
        </pc:spChg>
      </pc:sldChg>
      <pc:sldChg chg="addSp delSp modSp">
        <pc:chgData name="Jeliński Adam (STUD)" userId="S::01169178@pw.edu.pl::5d9452b0-46f5-4f8c-bf20-6283fcd05ec7" providerId="AD" clId="Web-{52F81B45-62C6-458F-90CF-61CAF56D6805}" dt="2024-05-01T20:49:01.132" v="3710"/>
        <pc:sldMkLst>
          <pc:docMk/>
          <pc:sldMk cId="0" sldId="285"/>
        </pc:sldMkLst>
        <pc:spChg chg="add mod">
          <ac:chgData name="Jeliński Adam (STUD)" userId="S::01169178@pw.edu.pl::5d9452b0-46f5-4f8c-bf20-6283fcd05ec7" providerId="AD" clId="Web-{52F81B45-62C6-458F-90CF-61CAF56D6805}" dt="2024-05-01T19:33:44.001" v="1531" actId="1076"/>
          <ac:spMkLst>
            <pc:docMk/>
            <pc:sldMk cId="0" sldId="285"/>
            <ac:spMk id="5" creationId="{9E339B13-8996-C584-C6D6-58A6348BC166}"/>
          </ac:spMkLst>
        </pc:spChg>
        <pc:spChg chg="del">
          <ac:chgData name="Jeliński Adam (STUD)" userId="S::01169178@pw.edu.pl::5d9452b0-46f5-4f8c-bf20-6283fcd05ec7" providerId="AD" clId="Web-{52F81B45-62C6-458F-90CF-61CAF56D6805}" dt="2024-05-01T19:33:54.361" v="1532"/>
          <ac:spMkLst>
            <pc:docMk/>
            <pc:sldMk cId="0" sldId="285"/>
            <ac:spMk id="428" creationId="{00000000-0000-0000-0000-000000000000}"/>
          </ac:spMkLst>
        </pc:spChg>
        <pc:spChg chg="del">
          <ac:chgData name="Jeliński Adam (STUD)" userId="S::01169178@pw.edu.pl::5d9452b0-46f5-4f8c-bf20-6283fcd05ec7" providerId="AD" clId="Web-{52F81B45-62C6-458F-90CF-61CAF56D6805}" dt="2024-05-01T20:49:01.132" v="3710"/>
          <ac:spMkLst>
            <pc:docMk/>
            <pc:sldMk cId="0" sldId="285"/>
            <ac:spMk id="429" creationId="{00000000-0000-0000-0000-000000000000}"/>
          </ac:spMkLst>
        </pc:spChg>
        <pc:picChg chg="add mod modCrop">
          <ac:chgData name="Jeliński Adam (STUD)" userId="S::01169178@pw.edu.pl::5d9452b0-46f5-4f8c-bf20-6283fcd05ec7" providerId="AD" clId="Web-{52F81B45-62C6-458F-90CF-61CAF56D6805}" dt="2024-05-01T19:32:48.172" v="1516" actId="14100"/>
          <ac:picMkLst>
            <pc:docMk/>
            <pc:sldMk cId="0" sldId="285"/>
            <ac:picMk id="3" creationId="{4A8DC325-83DF-A125-8F71-822EC9899EB3}"/>
          </ac:picMkLst>
        </pc:picChg>
        <pc:picChg chg="add mod modCrop">
          <ac:chgData name="Jeliński Adam (STUD)" userId="S::01169178@pw.edu.pl::5d9452b0-46f5-4f8c-bf20-6283fcd05ec7" providerId="AD" clId="Web-{52F81B45-62C6-458F-90CF-61CAF56D6805}" dt="2024-05-01T19:32:50.016" v="1517" actId="1076"/>
          <ac:picMkLst>
            <pc:docMk/>
            <pc:sldMk cId="0" sldId="285"/>
            <ac:picMk id="4" creationId="{96CE4B63-8603-A942-6E6E-63C6E9412BC6}"/>
          </ac:picMkLst>
        </pc:picChg>
      </pc:sldChg>
      <pc:sldChg chg="delSp modSp">
        <pc:chgData name="Jeliński Adam (STUD)" userId="S::01169178@pw.edu.pl::5d9452b0-46f5-4f8c-bf20-6283fcd05ec7" providerId="AD" clId="Web-{52F81B45-62C6-458F-90CF-61CAF56D6805}" dt="2024-05-01T20:49:05.539" v="3715"/>
        <pc:sldMkLst>
          <pc:docMk/>
          <pc:sldMk cId="0" sldId="286"/>
        </pc:sldMkLst>
        <pc:spChg chg="mod">
          <ac:chgData name="Jeliński Adam (STUD)" userId="S::01169178@pw.edu.pl::5d9452b0-46f5-4f8c-bf20-6283fcd05ec7" providerId="AD" clId="Web-{52F81B45-62C6-458F-90CF-61CAF56D6805}" dt="2024-05-01T19:30:29.513" v="1495" actId="20577"/>
          <ac:spMkLst>
            <pc:docMk/>
            <pc:sldMk cId="0" sldId="286"/>
            <ac:spMk id="439" creationId="{00000000-0000-0000-0000-000000000000}"/>
          </ac:spMkLst>
        </pc:spChg>
        <pc:spChg chg="del">
          <ac:chgData name="Jeliński Adam (STUD)" userId="S::01169178@pw.edu.pl::5d9452b0-46f5-4f8c-bf20-6283fcd05ec7" providerId="AD" clId="Web-{52F81B45-62C6-458F-90CF-61CAF56D6805}" dt="2024-05-01T20:49:04.867" v="3714"/>
          <ac:spMkLst>
            <pc:docMk/>
            <pc:sldMk cId="0" sldId="286"/>
            <ac:spMk id="440" creationId="{00000000-0000-0000-0000-000000000000}"/>
          </ac:spMkLst>
        </pc:spChg>
        <pc:spChg chg="del mod">
          <ac:chgData name="Jeliński Adam (STUD)" userId="S::01169178@pw.edu.pl::5d9452b0-46f5-4f8c-bf20-6283fcd05ec7" providerId="AD" clId="Web-{52F81B45-62C6-458F-90CF-61CAF56D6805}" dt="2024-05-01T20:49:04.117" v="3713"/>
          <ac:spMkLst>
            <pc:docMk/>
            <pc:sldMk cId="0" sldId="286"/>
            <ac:spMk id="441" creationId="{00000000-0000-0000-0000-000000000000}"/>
          </ac:spMkLst>
        </pc:spChg>
        <pc:spChg chg="del">
          <ac:chgData name="Jeliński Adam (STUD)" userId="S::01169178@pw.edu.pl::5d9452b0-46f5-4f8c-bf20-6283fcd05ec7" providerId="AD" clId="Web-{52F81B45-62C6-458F-90CF-61CAF56D6805}" dt="2024-05-01T20:49:02.179" v="3711"/>
          <ac:spMkLst>
            <pc:docMk/>
            <pc:sldMk cId="0" sldId="286"/>
            <ac:spMk id="442" creationId="{00000000-0000-0000-0000-000000000000}"/>
          </ac:spMkLst>
        </pc:spChg>
        <pc:spChg chg="del">
          <ac:chgData name="Jeliński Adam (STUD)" userId="S::01169178@pw.edu.pl::5d9452b0-46f5-4f8c-bf20-6283fcd05ec7" providerId="AD" clId="Web-{52F81B45-62C6-458F-90CF-61CAF56D6805}" dt="2024-05-01T20:49:05.539" v="3715"/>
          <ac:spMkLst>
            <pc:docMk/>
            <pc:sldMk cId="0" sldId="286"/>
            <ac:spMk id="443" creationId="{00000000-0000-0000-0000-000000000000}"/>
          </ac:spMkLst>
        </pc:spChg>
      </pc:sldChg>
      <pc:sldChg chg="modSp">
        <pc:chgData name="Jeliński Adam (STUD)" userId="S::01169178@pw.edu.pl::5d9452b0-46f5-4f8c-bf20-6283fcd05ec7" providerId="AD" clId="Web-{52F81B45-62C6-458F-90CF-61CAF56D6805}" dt="2024-05-01T20:50:40.009" v="3757" actId="20577"/>
        <pc:sldMkLst>
          <pc:docMk/>
          <pc:sldMk cId="39137965" sldId="287"/>
        </pc:sldMkLst>
        <pc:spChg chg="mod">
          <ac:chgData name="Jeliński Adam (STUD)" userId="S::01169178@pw.edu.pl::5d9452b0-46f5-4f8c-bf20-6283fcd05ec7" providerId="AD" clId="Web-{52F81B45-62C6-458F-90CF-61CAF56D6805}" dt="2024-05-01T20:50:40.009" v="3757" actId="20577"/>
          <ac:spMkLst>
            <pc:docMk/>
            <pc:sldMk cId="39137965" sldId="287"/>
            <ac:spMk id="1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365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4afb10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124afb109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8" name="Google Shape;4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 name="Google Shape;3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 name="Google Shape;4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4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4" name="Google Shape;4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
        <p:nvSpPr>
          <p:cNvPr id="9" name="Google Shape;9;p31"/>
          <p:cNvSpPr txBox="1"/>
          <p:nvPr/>
        </p:nvSpPr>
        <p:spPr>
          <a:xfrm>
            <a:off x="385109" y="4285077"/>
            <a:ext cx="1941513" cy="7562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2.jpeg"/><Relationship Id="rId7"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hyperlink" Target="https://pl.linkedin.com/company/skap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nstagram.com/ska_pw/" TargetMode="External"/><Relationship Id="rId5" Type="http://schemas.openxmlformats.org/officeDocument/2006/relationships/hyperlink" Target="https://www.youtube.com/@skarobotics990" TargetMode="External"/><Relationship Id="rId4" Type="http://schemas.openxmlformats.org/officeDocument/2006/relationships/hyperlink" Target="mailto:ska.robotics@gmail.com"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
        <p:cNvGrpSpPr/>
        <p:nvPr/>
      </p:nvGrpSpPr>
      <p:grpSpPr>
        <a:xfrm>
          <a:off x="0" y="0"/>
          <a:ext cx="0" cy="0"/>
          <a:chOff x="0" y="0"/>
          <a:chExt cx="0" cy="0"/>
        </a:xfrm>
      </p:grpSpPr>
      <p:pic>
        <p:nvPicPr>
          <p:cNvPr id="55" name="Google Shape;55;p1"/>
          <p:cNvPicPr preferRelativeResize="0"/>
          <p:nvPr/>
        </p:nvPicPr>
        <p:blipFill rotWithShape="1">
          <a:blip r:embed="rId4">
            <a:alphaModFix/>
          </a:blip>
          <a:srcRect/>
          <a:stretch/>
        </p:blipFill>
        <p:spPr>
          <a:xfrm>
            <a:off x="3201380" y="784252"/>
            <a:ext cx="2741239" cy="3214700"/>
          </a:xfrm>
          <a:prstGeom prst="rect">
            <a:avLst/>
          </a:prstGeom>
          <a:noFill/>
          <a:ln>
            <a:noFill/>
          </a:ln>
        </p:spPr>
      </p:pic>
      <p:sp>
        <p:nvSpPr>
          <p:cNvPr id="56" name="Google Shape;5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a:t>
            </a:fld>
            <a:endParaRPr/>
          </a:p>
        </p:txBody>
      </p:sp>
      <p:sp>
        <p:nvSpPr>
          <p:cNvPr id="57" name="Google Shape;57;p1"/>
          <p:cNvSpPr txBox="1"/>
          <p:nvPr/>
        </p:nvSpPr>
        <p:spPr>
          <a:xfrm>
            <a:off x="311699" y="3129449"/>
            <a:ext cx="8520600" cy="572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5200"/>
              <a:buFont typeface="Arial"/>
              <a:buNone/>
            </a:pPr>
            <a:r>
              <a:rPr lang="tr-TR" sz="2400" b="1" i="0" u="none" strike="noStrike" cap="none">
                <a:solidFill>
                  <a:schemeClr val="lt1"/>
                </a:solidFill>
                <a:latin typeface="Calibri"/>
                <a:ea typeface="Calibri"/>
                <a:cs typeface="Calibri"/>
                <a:sym typeface="Calibri"/>
              </a:rPr>
              <a:t>202</a:t>
            </a:r>
            <a:r>
              <a:rPr lang="tr-TR" sz="2400" b="1">
                <a:solidFill>
                  <a:schemeClr val="lt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58" name="Google Shape;58;p1"/>
          <p:cNvSpPr txBox="1"/>
          <p:nvPr/>
        </p:nvSpPr>
        <p:spPr>
          <a:xfrm>
            <a:off x="3201380" y="4017820"/>
            <a:ext cx="27422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tr-TR" sz="3200" b="0" i="0" u="none" strike="noStrike" cap="none">
                <a:solidFill>
                  <a:schemeClr val="lt1"/>
                </a:solidFill>
                <a:latin typeface="Calibri"/>
                <a:ea typeface="Calibri"/>
                <a:cs typeface="Calibri"/>
                <a:sym typeface="Calibri"/>
              </a:rPr>
              <a:t>Design Report</a:t>
            </a:r>
            <a:endParaRPr sz="1400" b="0" i="0" u="none" strike="noStrike" cap="none">
              <a:solidFill>
                <a:srgbClr val="000000"/>
              </a:solidFill>
              <a:latin typeface="Arial"/>
              <a:ea typeface="Arial"/>
              <a:cs typeface="Arial"/>
              <a:sym typeface="Arial"/>
            </a:endParaRPr>
          </a:p>
        </p:txBody>
      </p:sp>
      <p:cxnSp>
        <p:nvCxnSpPr>
          <p:cNvPr id="59" name="Google Shape;59;p1"/>
          <p:cNvCxnSpPr/>
          <p:nvPr/>
        </p:nvCxnSpPr>
        <p:spPr>
          <a:xfrm>
            <a:off x="5142996" y="3426409"/>
            <a:ext cx="549638" cy="0"/>
          </a:xfrm>
          <a:prstGeom prst="straightConnector1">
            <a:avLst/>
          </a:prstGeom>
          <a:noFill/>
          <a:ln w="9525" cap="flat" cmpd="sng">
            <a:solidFill>
              <a:schemeClr val="lt1"/>
            </a:solidFill>
            <a:prstDash val="solid"/>
            <a:round/>
            <a:headEnd type="none" w="sm" len="sm"/>
            <a:tailEnd type="none" w="sm" len="sm"/>
          </a:ln>
        </p:spPr>
      </p:cxnSp>
      <p:cxnSp>
        <p:nvCxnSpPr>
          <p:cNvPr id="60" name="Google Shape;60;p1"/>
          <p:cNvCxnSpPr/>
          <p:nvPr/>
        </p:nvCxnSpPr>
        <p:spPr>
          <a:xfrm>
            <a:off x="3436116" y="3426409"/>
            <a:ext cx="549638"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8"/>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Workplace:</a:t>
            </a:r>
            <a:endParaRPr sz="2400" b="1" i="0" u="none" strike="noStrike" cap="none">
              <a:solidFill>
                <a:srgbClr val="56B5BF"/>
              </a:solidFill>
              <a:latin typeface="Calibri"/>
              <a:ea typeface="Calibri"/>
              <a:cs typeface="Calibri"/>
              <a:sym typeface="Calibri"/>
            </a:endParaRPr>
          </a:p>
        </p:txBody>
      </p:sp>
      <p:sp>
        <p:nvSpPr>
          <p:cNvPr id="159" name="Google Shape;159;p8"/>
          <p:cNvSpPr txBox="1"/>
          <p:nvPr/>
        </p:nvSpPr>
        <p:spPr>
          <a:xfrm>
            <a:off x="456757" y="1693963"/>
            <a:ext cx="3462689" cy="2123628"/>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US" sz="1400" b="0" i="0" u="none" strike="noStrike" cap="none">
                <a:solidFill>
                  <a:srgbClr val="0097A7"/>
                </a:solidFill>
                <a:latin typeface="Calibri"/>
                <a:cs typeface="Calibri"/>
                <a:sym typeface="Arial"/>
              </a:rPr>
              <a:t>Our rover is designed using SOLIDWORKS. Parts are </a:t>
            </a:r>
            <a:r>
              <a:rPr lang="en-US">
                <a:solidFill>
                  <a:srgbClr val="0097A7"/>
                </a:solidFill>
                <a:latin typeface="Calibri"/>
                <a:cs typeface="Calibri"/>
              </a:rPr>
              <a:t>produced by</a:t>
            </a:r>
            <a:r>
              <a:rPr lang="en-US" sz="1400" b="0" i="0" u="none" strike="noStrike" cap="none">
                <a:solidFill>
                  <a:srgbClr val="0097A7"/>
                </a:solidFill>
                <a:latin typeface="Calibri"/>
                <a:cs typeface="Calibri"/>
                <a:sym typeface="Arial"/>
              </a:rPr>
              <a:t> outside manufacturers and in our main workshop, pictured here, where the whole design is assembled. After preliminary testing </a:t>
            </a:r>
            <a:r>
              <a:rPr lang="en-US">
                <a:solidFill>
                  <a:srgbClr val="0097A7"/>
                </a:solidFill>
                <a:latin typeface="Calibri"/>
                <a:cs typeface="Calibri"/>
              </a:rPr>
              <a:t>inside of the faculty building</a:t>
            </a:r>
            <a:r>
              <a:rPr lang="en-US" sz="1400" b="0" i="0" u="none" strike="noStrike" cap="none">
                <a:solidFill>
                  <a:srgbClr val="0097A7"/>
                </a:solidFill>
                <a:latin typeface="Calibri"/>
                <a:cs typeface="Calibri"/>
                <a:sym typeface="Arial"/>
              </a:rPr>
              <a:t>, the rover is taken outside to be tested </a:t>
            </a:r>
            <a:r>
              <a:rPr lang="en-US">
                <a:solidFill>
                  <a:srgbClr val="0097A7"/>
                </a:solidFill>
                <a:latin typeface="Calibri"/>
                <a:cs typeface="Calibri"/>
              </a:rPr>
              <a:t>in difficult terrain</a:t>
            </a:r>
            <a:r>
              <a:rPr lang="en-US" sz="1400" b="0" i="0" u="none" strike="noStrike" cap="none">
                <a:solidFill>
                  <a:srgbClr val="0097A7"/>
                </a:solidFill>
                <a:latin typeface="Calibri"/>
                <a:cs typeface="Calibri"/>
                <a:sym typeface="Arial"/>
              </a:rPr>
              <a:t>. Robotic arm tests and operator training are carried out using a specially designed control panel.</a:t>
            </a:r>
            <a:endParaRPr sz="1400" b="0" i="0" u="none" strike="noStrike" cap="none">
              <a:solidFill>
                <a:srgbClr val="F2F2F2"/>
              </a:solidFill>
              <a:latin typeface="Calibri"/>
              <a:ea typeface="Calibri"/>
              <a:cs typeface="Calibri"/>
              <a:sym typeface="Calibri"/>
            </a:endParaRPr>
          </a:p>
        </p:txBody>
      </p:sp>
      <p:sp>
        <p:nvSpPr>
          <p:cNvPr id="161" name="Google Shape;16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10</a:t>
            </a:fld>
            <a:endParaRPr/>
          </a:p>
        </p:txBody>
      </p:sp>
      <p:pic>
        <p:nvPicPr>
          <p:cNvPr id="163" name="Google Shape;163;p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64" name="Google Shape;164;p8"/>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2" name="Obraz 1" descr="Obraz zawierający czarne, ciemność&#10;&#10;Opis wygenerowany automatycznie">
            <a:extLst>
              <a:ext uri="{FF2B5EF4-FFF2-40B4-BE49-F238E27FC236}">
                <a16:creationId xmlns:a16="http://schemas.microsoft.com/office/drawing/2014/main" id="{6F0D4D32-5603-E2F0-76D0-30E266BE1970}"/>
              </a:ext>
            </a:extLst>
          </p:cNvPr>
          <p:cNvPicPr>
            <a:picLocks noChangeAspect="1"/>
          </p:cNvPicPr>
          <p:nvPr/>
        </p:nvPicPr>
        <p:blipFill>
          <a:blip r:embed="rId5"/>
          <a:stretch>
            <a:fillRect/>
          </a:stretch>
        </p:blipFill>
        <p:spPr>
          <a:xfrm>
            <a:off x="456757" y="4248478"/>
            <a:ext cx="1643505" cy="629485"/>
          </a:xfrm>
          <a:prstGeom prst="rect">
            <a:avLst/>
          </a:prstGeom>
        </p:spPr>
      </p:pic>
      <p:pic>
        <p:nvPicPr>
          <p:cNvPr id="3" name="Obraz 2" descr="Obraz zawierający tekst, wewnątrz, ściana, sufit&#10;&#10;Opis wygenerowany automatycznie">
            <a:extLst>
              <a:ext uri="{FF2B5EF4-FFF2-40B4-BE49-F238E27FC236}">
                <a16:creationId xmlns:a16="http://schemas.microsoft.com/office/drawing/2014/main" id="{7100BC86-3E04-F24D-C8F0-896BBD1135BD}"/>
              </a:ext>
            </a:extLst>
          </p:cNvPr>
          <p:cNvPicPr>
            <a:picLocks noChangeAspect="1"/>
          </p:cNvPicPr>
          <p:nvPr/>
        </p:nvPicPr>
        <p:blipFill>
          <a:blip r:embed="rId6"/>
          <a:stretch>
            <a:fillRect/>
          </a:stretch>
        </p:blipFill>
        <p:spPr>
          <a:xfrm>
            <a:off x="4039506" y="1006666"/>
            <a:ext cx="4726744" cy="35450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9"/>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Funding :</a:t>
            </a:r>
            <a:endParaRPr sz="2400" b="1" i="0" u="none" strike="noStrike" cap="none">
              <a:solidFill>
                <a:srgbClr val="56B5BF"/>
              </a:solidFill>
              <a:latin typeface="Calibri"/>
              <a:ea typeface="Calibri"/>
              <a:cs typeface="Calibri"/>
              <a:sym typeface="Calibri"/>
            </a:endParaRPr>
          </a:p>
        </p:txBody>
      </p:sp>
      <p:sp>
        <p:nvSpPr>
          <p:cNvPr id="177" name="Google Shape;17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11</a:t>
            </a:fld>
            <a:endParaRPr/>
          </a:p>
        </p:txBody>
      </p:sp>
      <p:pic>
        <p:nvPicPr>
          <p:cNvPr id="179" name="Google Shape;179;p9"/>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80" name="Google Shape;180;p9"/>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2" name="Obraz 1" descr="Obraz zawierający czarne, ciemność&#10;&#10;Opis wygenerowany automatycznie">
            <a:extLst>
              <a:ext uri="{FF2B5EF4-FFF2-40B4-BE49-F238E27FC236}">
                <a16:creationId xmlns:a16="http://schemas.microsoft.com/office/drawing/2014/main" id="{29BB3F17-30F7-5C33-6E38-74D6331072AC}"/>
              </a:ext>
            </a:extLst>
          </p:cNvPr>
          <p:cNvPicPr>
            <a:picLocks noChangeAspect="1"/>
          </p:cNvPicPr>
          <p:nvPr/>
        </p:nvPicPr>
        <p:blipFill>
          <a:blip r:embed="rId5"/>
          <a:stretch>
            <a:fillRect/>
          </a:stretch>
        </p:blipFill>
        <p:spPr>
          <a:xfrm>
            <a:off x="456757" y="4248478"/>
            <a:ext cx="1643505" cy="629485"/>
          </a:xfrm>
          <a:prstGeom prst="rect">
            <a:avLst/>
          </a:prstGeom>
        </p:spPr>
      </p:pic>
      <p:graphicFrame>
        <p:nvGraphicFramePr>
          <p:cNvPr id="8" name="Tabela 7">
            <a:extLst>
              <a:ext uri="{FF2B5EF4-FFF2-40B4-BE49-F238E27FC236}">
                <a16:creationId xmlns:a16="http://schemas.microsoft.com/office/drawing/2014/main" id="{AB3FC983-C528-6985-2EA9-BE3836B30A36}"/>
              </a:ext>
            </a:extLst>
          </p:cNvPr>
          <p:cNvGraphicFramePr>
            <a:graphicFrameLocks noGrp="1"/>
          </p:cNvGraphicFramePr>
          <p:nvPr>
            <p:extLst>
              <p:ext uri="{D42A27DB-BD31-4B8C-83A1-F6EECF244321}">
                <p14:modId xmlns:p14="http://schemas.microsoft.com/office/powerpoint/2010/main" val="1485382940"/>
              </p:ext>
            </p:extLst>
          </p:nvPr>
        </p:nvGraphicFramePr>
        <p:xfrm>
          <a:off x="3255278" y="1903625"/>
          <a:ext cx="5128881" cy="2269786"/>
        </p:xfrm>
        <a:graphic>
          <a:graphicData uri="http://schemas.openxmlformats.org/drawingml/2006/table">
            <a:tbl>
              <a:tblPr firstRow="1" bandRow="1">
                <a:tableStyleId>{5C22544A-7EE6-4342-B048-85BDC9FD1C3A}</a:tableStyleId>
              </a:tblPr>
              <a:tblGrid>
                <a:gridCol w="1092218">
                  <a:extLst>
                    <a:ext uri="{9D8B030D-6E8A-4147-A177-3AD203B41FA5}">
                      <a16:colId xmlns:a16="http://schemas.microsoft.com/office/drawing/2014/main" val="1369575451"/>
                    </a:ext>
                  </a:extLst>
                </a:gridCol>
                <a:gridCol w="2989136">
                  <a:extLst>
                    <a:ext uri="{9D8B030D-6E8A-4147-A177-3AD203B41FA5}">
                      <a16:colId xmlns:a16="http://schemas.microsoft.com/office/drawing/2014/main" val="702140587"/>
                    </a:ext>
                  </a:extLst>
                </a:gridCol>
                <a:gridCol w="1047527">
                  <a:extLst>
                    <a:ext uri="{9D8B030D-6E8A-4147-A177-3AD203B41FA5}">
                      <a16:colId xmlns:a16="http://schemas.microsoft.com/office/drawing/2014/main" val="1123257175"/>
                    </a:ext>
                  </a:extLst>
                </a:gridCol>
              </a:tblGrid>
              <a:tr h="195619">
                <a:tc>
                  <a:txBody>
                    <a:bodyPr/>
                    <a:lstStyle/>
                    <a:p>
                      <a:pPr algn="just" fontAlgn="base">
                        <a:lnSpc>
                          <a:spcPct val="115000"/>
                        </a:lnSpc>
                      </a:pPr>
                      <a:r>
                        <a:rPr lang="pl-PL" sz="900">
                          <a:solidFill>
                            <a:schemeClr val="bg1"/>
                          </a:solidFill>
                          <a:effectLst/>
                          <a:latin typeface="Arial"/>
                          <a:ea typeface="Arial" panose="020B0604020202020204" pitchFamily="34" charset="0"/>
                        </a:rPr>
                        <a:t>Item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7A7"/>
                    </a:solidFill>
                  </a:tcPr>
                </a:tc>
                <a:tc>
                  <a:txBody>
                    <a:bodyPr/>
                    <a:lstStyle/>
                    <a:p>
                      <a:pPr algn="just" fontAlgn="base">
                        <a:lnSpc>
                          <a:spcPct val="115000"/>
                        </a:lnSpc>
                      </a:pPr>
                      <a:r>
                        <a:rPr lang="en-GB" sz="900" b="1">
                          <a:solidFill>
                            <a:srgbClr val="FFFFFF"/>
                          </a:solidFill>
                          <a:effectLst/>
                          <a:latin typeface="Arial"/>
                          <a:ea typeface="Times New Roman" panose="02020603050405020304" pitchFamily="18" charset="0"/>
                        </a:rPr>
                        <a:t>Description</a:t>
                      </a:r>
                      <a:r>
                        <a:rPr lang="pl-PL" sz="900" b="1">
                          <a:solidFill>
                            <a:srgbClr val="FFFFFF"/>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7A7"/>
                    </a:solidFill>
                  </a:tcPr>
                </a:tc>
                <a:tc>
                  <a:txBody>
                    <a:bodyPr/>
                    <a:lstStyle/>
                    <a:p>
                      <a:pPr algn="just" fontAlgn="base">
                        <a:lnSpc>
                          <a:spcPct val="115000"/>
                        </a:lnSpc>
                      </a:pPr>
                      <a:r>
                        <a:rPr lang="en-GB" sz="900" b="1">
                          <a:solidFill>
                            <a:srgbClr val="FFFFFF"/>
                          </a:solidFill>
                          <a:effectLst/>
                          <a:latin typeface="Arial"/>
                          <a:ea typeface="Times New Roman" panose="02020603050405020304" pitchFamily="18" charset="0"/>
                        </a:rPr>
                        <a:t>Estimated cos</a:t>
                      </a:r>
                      <a:r>
                        <a:rPr lang="pl-PL" sz="900" b="1">
                          <a:solidFill>
                            <a:srgbClr val="FFFFFF"/>
                          </a:solidFill>
                          <a:effectLst/>
                          <a:latin typeface="Arial"/>
                          <a:ea typeface="Times New Roman" panose="02020603050405020304" pitchFamily="18" charset="0"/>
                        </a:rPr>
                        <a:t>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7A7"/>
                    </a:solidFill>
                  </a:tcPr>
                </a:tc>
                <a:extLst>
                  <a:ext uri="{0D108BD9-81ED-4DB2-BD59-A6C34878D82A}">
                    <a16:rowId xmlns:a16="http://schemas.microsoft.com/office/drawing/2014/main" val="2187270801"/>
                  </a:ext>
                </a:extLst>
              </a:tr>
              <a:tr h="274483">
                <a:tc>
                  <a:txBody>
                    <a:bodyPr/>
                    <a:lstStyle/>
                    <a:p>
                      <a:pPr algn="just" fontAlgn="base">
                        <a:lnSpc>
                          <a:spcPct val="115000"/>
                        </a:lnSpc>
                      </a:pPr>
                      <a:r>
                        <a:rPr lang="en-GB" sz="900">
                          <a:solidFill>
                            <a:srgbClr val="000000"/>
                          </a:solidFill>
                          <a:effectLst/>
                          <a:latin typeface="Arial"/>
                          <a:ea typeface="Times New Roman" panose="02020603050405020304" pitchFamily="18" charset="0"/>
                        </a:rPr>
                        <a:t>Light manipulator </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Materials and manufacturing  of new precise, light manipulator with 6 degrees of freedom</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7 000 $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6252137"/>
                  </a:ext>
                </a:extLst>
              </a:tr>
              <a:tr h="274483">
                <a:tc>
                  <a:txBody>
                    <a:bodyPr/>
                    <a:lstStyle/>
                    <a:p>
                      <a:pPr algn="just" fontAlgn="base">
                        <a:lnSpc>
                          <a:spcPct val="115000"/>
                        </a:lnSpc>
                      </a:pPr>
                      <a:r>
                        <a:rPr lang="en-GB" sz="900">
                          <a:solidFill>
                            <a:srgbClr val="000000"/>
                          </a:solidFill>
                          <a:effectLst/>
                          <a:latin typeface="Arial"/>
                          <a:ea typeface="Times New Roman" panose="02020603050405020304" pitchFamily="18" charset="0"/>
                        </a:rPr>
                        <a:t>6DoF upgrade</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Materials and manufacturing  of mechanical upgrade of old 5DoF manipulator to 6 DoF </a:t>
                      </a:r>
                      <a:endParaRPr lang="pl-PL" sz="1100">
                        <a:effectLst/>
                        <a:latin typeface="Times New Roman"/>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200 $</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6971185"/>
                  </a:ext>
                </a:extLst>
              </a:tr>
              <a:tr h="180309">
                <a:tc>
                  <a:txBody>
                    <a:bodyPr/>
                    <a:lstStyle/>
                    <a:p>
                      <a:pPr algn="just" fontAlgn="base">
                        <a:lnSpc>
                          <a:spcPct val="115000"/>
                        </a:lnSpc>
                      </a:pPr>
                      <a:r>
                        <a:rPr lang="en-GB" sz="900">
                          <a:solidFill>
                            <a:srgbClr val="000000"/>
                          </a:solidFill>
                          <a:effectLst/>
                          <a:latin typeface="Arial"/>
                          <a:ea typeface="Times New Roman" panose="02020603050405020304" pitchFamily="18" charset="0"/>
                        </a:rPr>
                        <a:t>Science module</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Materials and manufacturing of drilling and weighting module.</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300 $</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2279030"/>
                  </a:ext>
                </a:extLst>
              </a:tr>
              <a:tr h="180309">
                <a:tc>
                  <a:txBody>
                    <a:bodyPr/>
                    <a:lstStyle/>
                    <a:p>
                      <a:pPr algn="just" fontAlgn="base">
                        <a:lnSpc>
                          <a:spcPct val="115000"/>
                        </a:lnSpc>
                      </a:pPr>
                      <a:r>
                        <a:rPr lang="en-GB" sz="900">
                          <a:solidFill>
                            <a:srgbClr val="000000"/>
                          </a:solidFill>
                          <a:effectLst/>
                          <a:latin typeface="Arial"/>
                          <a:ea typeface="Times New Roman" panose="02020603050405020304" pitchFamily="18" charset="0"/>
                        </a:rPr>
                        <a:t>Drone</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b="0">
                          <a:solidFill>
                            <a:srgbClr val="000000"/>
                          </a:solidFill>
                          <a:effectLst/>
                          <a:latin typeface="Arial"/>
                          <a:ea typeface="Times New Roman" panose="02020603050405020304" pitchFamily="18" charset="0"/>
                        </a:rPr>
                        <a:t>Materials </a:t>
                      </a:r>
                      <a:r>
                        <a:rPr lang="en-GB" sz="900" b="0">
                          <a:solidFill>
                            <a:srgbClr val="000000"/>
                          </a:solidFill>
                          <a:effectLst/>
                          <a:latin typeface="+mn-lt"/>
                          <a:ea typeface="Times New Roman" panose="02020603050405020304" pitchFamily="18" charset="0"/>
                        </a:rPr>
                        <a:t>and </a:t>
                      </a:r>
                      <a:r>
                        <a:rPr lang="pl-PL" sz="900" b="0">
                          <a:solidFill>
                            <a:srgbClr val="000000"/>
                          </a:solidFill>
                          <a:effectLst/>
                          <a:latin typeface="+mn-lt"/>
                          <a:ea typeface="Times New Roman" panose="02020603050405020304" pitchFamily="18" charset="0"/>
                        </a:rPr>
                        <a:t>electronics</a:t>
                      </a:r>
                      <a:r>
                        <a:rPr lang="en-GB" sz="900" b="0">
                          <a:solidFill>
                            <a:srgbClr val="000000"/>
                          </a:solidFill>
                          <a:effectLst/>
                          <a:latin typeface="+mn-lt"/>
                          <a:ea typeface="Times New Roman" panose="02020603050405020304" pitchFamily="18" charset="0"/>
                        </a:rPr>
                        <a:t> a</a:t>
                      </a:r>
                      <a:r>
                        <a:rPr lang="en-GB" sz="900" b="0" noProof="0">
                          <a:solidFill>
                            <a:srgbClr val="000000"/>
                          </a:solidFill>
                          <a:effectLst/>
                          <a:latin typeface="Arial"/>
                          <a:ea typeface="Times New Roman" panose="02020603050405020304" pitchFamily="18" charset="0"/>
                        </a:rPr>
                        <a:t> </a:t>
                      </a:r>
                      <a:r>
                        <a:rPr lang="en-GB" sz="900" b="0">
                          <a:solidFill>
                            <a:srgbClr val="000000"/>
                          </a:solidFill>
                          <a:effectLst/>
                          <a:latin typeface="Arial"/>
                          <a:ea typeface="Times New Roman" panose="02020603050405020304" pitchFamily="18" charset="0"/>
                        </a:rPr>
                        <a:t>for IKAR drone</a:t>
                      </a:r>
                      <a:endParaRPr lang="pl-PL" sz="1100" b="0">
                        <a:effectLst/>
                        <a:latin typeface="Times New Roman"/>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250 $</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2555008"/>
                  </a:ext>
                </a:extLst>
              </a:tr>
              <a:tr h="180309">
                <a:tc>
                  <a:txBody>
                    <a:bodyPr/>
                    <a:lstStyle/>
                    <a:p>
                      <a:pPr algn="just" fontAlgn="base">
                        <a:lnSpc>
                          <a:spcPct val="115000"/>
                        </a:lnSpc>
                      </a:pPr>
                      <a:r>
                        <a:rPr lang="en-GB" sz="900">
                          <a:solidFill>
                            <a:srgbClr val="000000"/>
                          </a:solidFill>
                          <a:effectLst/>
                          <a:latin typeface="Arial"/>
                          <a:ea typeface="Times New Roman" panose="02020603050405020304" pitchFamily="18" charset="0"/>
                        </a:rPr>
                        <a:t>3D printed parts</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b="0">
                          <a:solidFill>
                            <a:srgbClr val="000000"/>
                          </a:solidFill>
                          <a:effectLst/>
                          <a:latin typeface="Arial"/>
                          <a:ea typeface="Times New Roman" panose="02020603050405020304" pitchFamily="18" charset="0"/>
                        </a:rPr>
                        <a:t>Various 3D printed parts (wheels, compartments) </a:t>
                      </a:r>
                      <a:endParaRPr lang="pl-PL" sz="1100" b="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200 $</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7153337"/>
                  </a:ext>
                </a:extLst>
              </a:tr>
              <a:tr h="180309">
                <a:tc>
                  <a:txBody>
                    <a:bodyPr/>
                    <a:lstStyle/>
                    <a:p>
                      <a:pPr algn="just" fontAlgn="base">
                        <a:lnSpc>
                          <a:spcPct val="115000"/>
                        </a:lnSpc>
                      </a:pPr>
                      <a:r>
                        <a:rPr lang="en-GB" sz="900">
                          <a:solidFill>
                            <a:srgbClr val="000000"/>
                          </a:solidFill>
                          <a:effectLst/>
                          <a:latin typeface="Arial"/>
                          <a:ea typeface="Times New Roman" panose="02020603050405020304" pitchFamily="18" charset="0"/>
                        </a:rPr>
                        <a:t>Miscellaneous items</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b="0">
                          <a:solidFill>
                            <a:srgbClr val="000000"/>
                          </a:solidFill>
                          <a:effectLst/>
                          <a:latin typeface="Arial"/>
                          <a:ea typeface="Times New Roman" panose="02020603050405020304" pitchFamily="18" charset="0"/>
                        </a:rPr>
                        <a:t>Power cables, connectors, screws and other minor parts </a:t>
                      </a:r>
                      <a:endParaRPr lang="pl-PL" sz="1100" b="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100 $</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581108"/>
                  </a:ext>
                </a:extLst>
              </a:tr>
              <a:tr h="180309">
                <a:tc>
                  <a:txBody>
                    <a:bodyPr/>
                    <a:lstStyle/>
                    <a:p>
                      <a:pPr algn="just" fontAlgn="base">
                        <a:lnSpc>
                          <a:spcPct val="115000"/>
                        </a:lnSpc>
                      </a:pPr>
                      <a:r>
                        <a:rPr lang="en-GB" sz="900">
                          <a:solidFill>
                            <a:srgbClr val="000000"/>
                          </a:solidFill>
                          <a:effectLst/>
                          <a:latin typeface="Arial"/>
                          <a:ea typeface="Times New Roman" panose="02020603050405020304" pitchFamily="18" charset="0"/>
                        </a:rPr>
                        <a:t>Accommodation</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b="0">
                          <a:solidFill>
                            <a:srgbClr val="000000"/>
                          </a:solidFill>
                          <a:effectLst/>
                          <a:latin typeface="Arial"/>
                          <a:ea typeface="Times New Roman" panose="02020603050405020304" pitchFamily="18" charset="0"/>
                        </a:rPr>
                        <a:t>Accommodation and alimentation in </a:t>
                      </a:r>
                      <a:r>
                        <a:rPr lang="pl-PL" sz="900" b="0">
                          <a:solidFill>
                            <a:srgbClr val="000000"/>
                          </a:solidFill>
                          <a:effectLst/>
                          <a:latin typeface="Arial"/>
                          <a:ea typeface="Times New Roman" panose="02020603050405020304" pitchFamily="18" charset="0"/>
                        </a:rPr>
                        <a:t>Ankara</a:t>
                      </a:r>
                      <a:r>
                        <a:rPr lang="en-GB" sz="900" b="0">
                          <a:solidFill>
                            <a:srgbClr val="000000"/>
                          </a:solidFill>
                          <a:effectLst/>
                          <a:latin typeface="Arial"/>
                          <a:ea typeface="Times New Roman" panose="02020603050405020304" pitchFamily="18" charset="0"/>
                        </a:rPr>
                        <a:t> during competition </a:t>
                      </a:r>
                      <a:endParaRPr lang="pl-PL" sz="1100" b="0">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pl-PL" sz="900">
                          <a:solidFill>
                            <a:srgbClr val="000000"/>
                          </a:solidFill>
                          <a:effectLst/>
                          <a:latin typeface="Arial"/>
                          <a:ea typeface="Times New Roman" panose="02020603050405020304" pitchFamily="18" charset="0"/>
                        </a:rPr>
                        <a:t>3 700</a:t>
                      </a:r>
                      <a:r>
                        <a:rPr lang="en-GB"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5125692"/>
                  </a:ext>
                </a:extLst>
              </a:tr>
              <a:tr h="180309">
                <a:tc>
                  <a:txBody>
                    <a:bodyPr/>
                    <a:lstStyle/>
                    <a:p>
                      <a:pPr algn="just" fontAlgn="base">
                        <a:lnSpc>
                          <a:spcPct val="115000"/>
                        </a:lnSpc>
                      </a:pPr>
                      <a:r>
                        <a:rPr lang="en-GB" sz="900">
                          <a:solidFill>
                            <a:srgbClr val="000000"/>
                          </a:solidFill>
                          <a:effectLst/>
                          <a:latin typeface="Arial"/>
                          <a:ea typeface="Times New Roman" panose="02020603050405020304" pitchFamily="18" charset="0"/>
                        </a:rPr>
                        <a:t>Travel</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a:solidFill>
                            <a:srgbClr val="000000"/>
                          </a:solidFill>
                          <a:effectLst/>
                          <a:latin typeface="Arial"/>
                          <a:ea typeface="Times New Roman" panose="02020603050405020304" pitchFamily="18" charset="0"/>
                        </a:rPr>
                        <a:t>Travel from Warsaw to </a:t>
                      </a:r>
                      <a:r>
                        <a:rPr lang="pl-PL" sz="900">
                          <a:solidFill>
                            <a:srgbClr val="000000"/>
                          </a:solidFill>
                          <a:effectLst/>
                          <a:latin typeface="Arial"/>
                          <a:ea typeface="Times New Roman" panose="02020603050405020304" pitchFamily="18" charset="0"/>
                        </a:rPr>
                        <a:t>Ankara</a:t>
                      </a:r>
                      <a:r>
                        <a:rPr lang="en-GB" sz="900">
                          <a:solidFill>
                            <a:srgbClr val="000000"/>
                          </a:solidFill>
                          <a:effectLst/>
                          <a:latin typeface="Arial"/>
                          <a:ea typeface="Times New Roman" panose="02020603050405020304" pitchFamily="18" charset="0"/>
                        </a:rPr>
                        <a:t> and back</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pl-PL" sz="900">
                          <a:solidFill>
                            <a:srgbClr val="000000"/>
                          </a:solidFill>
                          <a:effectLst/>
                          <a:latin typeface="Arial"/>
                          <a:ea typeface="Times New Roman" panose="02020603050405020304" pitchFamily="18" charset="0"/>
                        </a:rPr>
                        <a:t>1 800</a:t>
                      </a:r>
                      <a:r>
                        <a:rPr lang="en-GB"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686160"/>
                  </a:ext>
                </a:extLst>
              </a:tr>
              <a:tr h="86136">
                <a:tc gridSpan="2">
                  <a:txBody>
                    <a:bodyPr/>
                    <a:lstStyle/>
                    <a:p>
                      <a:pPr algn="just" fontAlgn="base">
                        <a:lnSpc>
                          <a:spcPct val="115000"/>
                        </a:lnSpc>
                      </a:pPr>
                      <a:r>
                        <a:rPr lang="en-GB" sz="900">
                          <a:solidFill>
                            <a:srgbClr val="000000"/>
                          </a:solidFill>
                          <a:effectLst/>
                          <a:latin typeface="Arial"/>
                          <a:ea typeface="Times New Roman" panose="02020603050405020304" pitchFamily="18" charset="0"/>
                        </a:rPr>
                        <a:t>Total cost</a:t>
                      </a:r>
                      <a:r>
                        <a:rPr lang="pl-PL" sz="900">
                          <a:solidFill>
                            <a:srgbClr val="000000"/>
                          </a:solidFill>
                          <a:effectLst/>
                          <a:latin typeface="Arial"/>
                          <a:ea typeface="Times New Roman" panose="02020603050405020304" pitchFamily="18" charset="0"/>
                        </a:rPr>
                        <a:t>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pl-PL"/>
                    </a:p>
                  </a:txBody>
                  <a:tcPr/>
                </a:tc>
                <a:tc>
                  <a:txBody>
                    <a:bodyPr/>
                    <a:lstStyle/>
                    <a:p>
                      <a:pPr algn="just">
                        <a:lnSpc>
                          <a:spcPct val="115000"/>
                        </a:lnSpc>
                      </a:pPr>
                      <a:r>
                        <a:rPr lang="pl-PL" sz="900">
                          <a:solidFill>
                            <a:srgbClr val="000000"/>
                          </a:solidFill>
                          <a:effectLst/>
                          <a:latin typeface="Arial"/>
                          <a:ea typeface="Arial" panose="020B0604020202020204" pitchFamily="34" charset="0"/>
                        </a:rPr>
                        <a:t>13 550 $</a:t>
                      </a:r>
                      <a:endParaRPr lang="pl-PL" sz="1100">
                        <a:effectLst/>
                        <a:latin typeface="Arial"/>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604551"/>
                  </a:ext>
                </a:extLst>
              </a:tr>
            </a:tbl>
          </a:graphicData>
        </a:graphic>
      </p:graphicFrame>
      <p:graphicFrame>
        <p:nvGraphicFramePr>
          <p:cNvPr id="9" name="Tabela 8">
            <a:extLst>
              <a:ext uri="{FF2B5EF4-FFF2-40B4-BE49-F238E27FC236}">
                <a16:creationId xmlns:a16="http://schemas.microsoft.com/office/drawing/2014/main" id="{88F3E87B-AC3D-F72A-0D4A-3163A6939F26}"/>
              </a:ext>
            </a:extLst>
          </p:cNvPr>
          <p:cNvGraphicFramePr>
            <a:graphicFrameLocks noGrp="1"/>
          </p:cNvGraphicFramePr>
          <p:nvPr>
            <p:extLst>
              <p:ext uri="{D42A27DB-BD31-4B8C-83A1-F6EECF244321}">
                <p14:modId xmlns:p14="http://schemas.microsoft.com/office/powerpoint/2010/main" val="1908892429"/>
              </p:ext>
            </p:extLst>
          </p:nvPr>
        </p:nvGraphicFramePr>
        <p:xfrm>
          <a:off x="3255278" y="997141"/>
          <a:ext cx="5128882" cy="879094"/>
        </p:xfrm>
        <a:graphic>
          <a:graphicData uri="http://schemas.openxmlformats.org/drawingml/2006/table">
            <a:tbl>
              <a:tblPr firstRow="1" firstCol="1" bandRow="1">
                <a:tableStyleId>{5C22544A-7EE6-4342-B048-85BDC9FD1C3A}</a:tableStyleId>
              </a:tblPr>
              <a:tblGrid>
                <a:gridCol w="1088123">
                  <a:extLst>
                    <a:ext uri="{9D8B030D-6E8A-4147-A177-3AD203B41FA5}">
                      <a16:colId xmlns:a16="http://schemas.microsoft.com/office/drawing/2014/main" val="1250075844"/>
                    </a:ext>
                  </a:extLst>
                </a:gridCol>
                <a:gridCol w="2978944">
                  <a:extLst>
                    <a:ext uri="{9D8B030D-6E8A-4147-A177-3AD203B41FA5}">
                      <a16:colId xmlns:a16="http://schemas.microsoft.com/office/drawing/2014/main" val="1704521883"/>
                    </a:ext>
                  </a:extLst>
                </a:gridCol>
                <a:gridCol w="1061815">
                  <a:extLst>
                    <a:ext uri="{9D8B030D-6E8A-4147-A177-3AD203B41FA5}">
                      <a16:colId xmlns:a16="http://schemas.microsoft.com/office/drawing/2014/main" val="3281381506"/>
                    </a:ext>
                  </a:extLst>
                </a:gridCol>
              </a:tblGrid>
              <a:tr h="36195">
                <a:tc>
                  <a:txBody>
                    <a:bodyPr/>
                    <a:lstStyle/>
                    <a:p>
                      <a:pPr algn="just" fontAlgn="base">
                        <a:lnSpc>
                          <a:spcPct val="115000"/>
                        </a:lnSpc>
                      </a:pPr>
                      <a:r>
                        <a:rPr lang="en-GB" sz="900">
                          <a:effectLst/>
                        </a:rPr>
                        <a:t>Source</a:t>
                      </a:r>
                      <a:endParaRPr lang="pl-PL" sz="1100">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7A7"/>
                    </a:solidFill>
                  </a:tcPr>
                </a:tc>
                <a:tc>
                  <a:txBody>
                    <a:bodyPr/>
                    <a:lstStyle/>
                    <a:p>
                      <a:pPr algn="just" fontAlgn="base">
                        <a:lnSpc>
                          <a:spcPct val="115000"/>
                        </a:lnSpc>
                      </a:pPr>
                      <a:r>
                        <a:rPr lang="en-GB" sz="900">
                          <a:effectLst/>
                        </a:rPr>
                        <a:t>Description</a:t>
                      </a:r>
                      <a:r>
                        <a:rPr lang="pl-PL" sz="900">
                          <a:effectLst/>
                        </a:rPr>
                        <a:t> </a:t>
                      </a:r>
                      <a:endParaRPr lang="pl-PL" sz="1100">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7A7"/>
                    </a:solidFill>
                  </a:tcPr>
                </a:tc>
                <a:tc>
                  <a:txBody>
                    <a:bodyPr/>
                    <a:lstStyle/>
                    <a:p>
                      <a:pPr algn="just" fontAlgn="base">
                        <a:lnSpc>
                          <a:spcPct val="115000"/>
                        </a:lnSpc>
                      </a:pPr>
                      <a:r>
                        <a:rPr lang="en-GB" sz="900">
                          <a:effectLst/>
                        </a:rPr>
                        <a:t>Amount </a:t>
                      </a:r>
                      <a:r>
                        <a:rPr lang="pl-PL" sz="900">
                          <a:effectLst/>
                        </a:rPr>
                        <a:t> </a:t>
                      </a:r>
                      <a:endParaRPr lang="pl-PL" sz="1100">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7A7"/>
                    </a:solidFill>
                  </a:tcPr>
                </a:tc>
                <a:extLst>
                  <a:ext uri="{0D108BD9-81ED-4DB2-BD59-A6C34878D82A}">
                    <a16:rowId xmlns:a16="http://schemas.microsoft.com/office/drawing/2014/main" val="479150227"/>
                  </a:ext>
                </a:extLst>
              </a:tr>
              <a:tr h="36195">
                <a:tc>
                  <a:txBody>
                    <a:bodyPr/>
                    <a:lstStyle/>
                    <a:p>
                      <a:pPr algn="just" fontAlgn="base">
                        <a:lnSpc>
                          <a:spcPct val="115000"/>
                        </a:lnSpc>
                      </a:pPr>
                      <a:r>
                        <a:rPr lang="en-US" sz="900" b="0">
                          <a:solidFill>
                            <a:schemeClr val="tx1"/>
                          </a:solidFill>
                          <a:effectLst/>
                        </a:rPr>
                        <a:t>KNTI 2024</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US" sz="900" b="0">
                          <a:solidFill>
                            <a:schemeClr val="tx1"/>
                          </a:solidFill>
                          <a:effectLst/>
                        </a:rPr>
                        <a:t>Ministry of Education’s grant</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b="0">
                          <a:solidFill>
                            <a:schemeClr val="tx1"/>
                          </a:solidFill>
                          <a:effectLst/>
                        </a:rPr>
                        <a:t>17 300 $</a:t>
                      </a:r>
                      <a:r>
                        <a:rPr lang="pl-PL" sz="900" b="0">
                          <a:solidFill>
                            <a:schemeClr val="tx1"/>
                          </a:solidFill>
                          <a:effectLst/>
                        </a:rPr>
                        <a:t> </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1943984"/>
                  </a:ext>
                </a:extLst>
              </a:tr>
              <a:tr h="36195">
                <a:tc>
                  <a:txBody>
                    <a:bodyPr/>
                    <a:lstStyle/>
                    <a:p>
                      <a:pPr algn="just" fontAlgn="base">
                        <a:lnSpc>
                          <a:spcPct val="115000"/>
                        </a:lnSpc>
                      </a:pPr>
                      <a:r>
                        <a:rPr lang="en-US" sz="900" b="0">
                          <a:solidFill>
                            <a:schemeClr val="tx1"/>
                          </a:solidFill>
                          <a:effectLst/>
                        </a:rPr>
                        <a:t>Dean’s funds</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tabLst>
                          <a:tab pos="815340" algn="l"/>
                        </a:tabLst>
                      </a:pPr>
                      <a:r>
                        <a:rPr lang="en-GB" sz="900" b="0">
                          <a:solidFill>
                            <a:schemeClr val="tx1"/>
                          </a:solidFill>
                          <a:effectLst/>
                        </a:rPr>
                        <a:t>Annual Power and Aeronautical Engineering Faculty Dean’s funds for Association operation</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b="0">
                          <a:solidFill>
                            <a:schemeClr val="tx1"/>
                          </a:solidFill>
                          <a:effectLst/>
                        </a:rPr>
                        <a:t>4 450 $</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9756357"/>
                  </a:ext>
                </a:extLst>
              </a:tr>
              <a:tr h="36195">
                <a:tc>
                  <a:txBody>
                    <a:bodyPr/>
                    <a:lstStyle/>
                    <a:p>
                      <a:pPr algn="just" fontAlgn="base">
                        <a:lnSpc>
                          <a:spcPct val="115000"/>
                        </a:lnSpc>
                      </a:pPr>
                      <a:r>
                        <a:rPr lang="en-GB" sz="900" b="0">
                          <a:solidFill>
                            <a:schemeClr val="tx1"/>
                          </a:solidFill>
                          <a:effectLst/>
                        </a:rPr>
                        <a:t>Private funds  </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pl-PL" sz="900" b="0" err="1">
                          <a:solidFill>
                            <a:schemeClr val="tx1"/>
                          </a:solidFill>
                          <a:effectLst/>
                        </a:rPr>
                        <a:t>Funds</a:t>
                      </a:r>
                      <a:r>
                        <a:rPr lang="pl-PL" sz="900" b="0">
                          <a:solidFill>
                            <a:schemeClr val="tx1"/>
                          </a:solidFill>
                          <a:effectLst/>
                        </a:rPr>
                        <a:t> from </a:t>
                      </a:r>
                      <a:r>
                        <a:rPr lang="pl-PL" sz="900" b="0" err="1">
                          <a:solidFill>
                            <a:schemeClr val="tx1"/>
                          </a:solidFill>
                          <a:effectLst/>
                        </a:rPr>
                        <a:t>membership</a:t>
                      </a:r>
                      <a:r>
                        <a:rPr lang="pl-PL" sz="900" b="0">
                          <a:solidFill>
                            <a:schemeClr val="tx1"/>
                          </a:solidFill>
                          <a:effectLst/>
                        </a:rPr>
                        <a:t> </a:t>
                      </a:r>
                      <a:r>
                        <a:rPr lang="pl-PL" sz="900" b="0" err="1">
                          <a:solidFill>
                            <a:schemeClr val="tx1"/>
                          </a:solidFill>
                          <a:effectLst/>
                        </a:rPr>
                        <a:t>fees</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base">
                        <a:lnSpc>
                          <a:spcPct val="115000"/>
                        </a:lnSpc>
                      </a:pPr>
                      <a:r>
                        <a:rPr lang="en-GB" sz="900" b="0">
                          <a:solidFill>
                            <a:schemeClr val="tx1"/>
                          </a:solidFill>
                          <a:effectLst/>
                        </a:rPr>
                        <a:t>1 230 $</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522296"/>
                  </a:ext>
                </a:extLst>
              </a:tr>
              <a:tr h="36195">
                <a:tc gridSpan="2">
                  <a:txBody>
                    <a:bodyPr/>
                    <a:lstStyle/>
                    <a:p>
                      <a:pPr algn="just" fontAlgn="base">
                        <a:lnSpc>
                          <a:spcPct val="115000"/>
                        </a:lnSpc>
                      </a:pPr>
                      <a:r>
                        <a:rPr lang="en-GB" sz="900" b="0">
                          <a:solidFill>
                            <a:schemeClr val="tx1"/>
                          </a:solidFill>
                          <a:effectLst/>
                        </a:rPr>
                        <a:t>Total funds</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pl-PL"/>
                    </a:p>
                  </a:txBody>
                  <a:tcPr/>
                </a:tc>
                <a:tc>
                  <a:txBody>
                    <a:bodyPr/>
                    <a:lstStyle/>
                    <a:p>
                      <a:pPr algn="just">
                        <a:lnSpc>
                          <a:spcPct val="115000"/>
                        </a:lnSpc>
                      </a:pPr>
                      <a:r>
                        <a:rPr lang="pl-PL" sz="900" b="0">
                          <a:solidFill>
                            <a:schemeClr val="tx1"/>
                          </a:solidFill>
                          <a:effectLst/>
                        </a:rPr>
                        <a:t>22980 </a:t>
                      </a:r>
                      <a:r>
                        <a:rPr lang="en-GB" sz="900" b="0">
                          <a:solidFill>
                            <a:schemeClr val="tx1"/>
                          </a:solidFill>
                          <a:effectLst/>
                        </a:rPr>
                        <a:t>$</a:t>
                      </a:r>
                      <a:endParaRPr lang="pl-PL" sz="1100" b="0">
                        <a:solidFill>
                          <a:schemeClr val="tx1"/>
                        </a:solidFill>
                        <a:effectLst/>
                        <a:latin typeface="Arial" panose="020B06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0607151"/>
                  </a:ext>
                </a:extLst>
              </a:tr>
            </a:tbl>
          </a:graphicData>
        </a:graphic>
      </p:graphicFrame>
      <p:sp>
        <p:nvSpPr>
          <p:cNvPr id="10" name="pole tekstowe 9">
            <a:extLst>
              <a:ext uri="{FF2B5EF4-FFF2-40B4-BE49-F238E27FC236}">
                <a16:creationId xmlns:a16="http://schemas.microsoft.com/office/drawing/2014/main" id="{2321C6F4-7EC3-674F-F424-2C48EFBE6457}"/>
              </a:ext>
            </a:extLst>
          </p:cNvPr>
          <p:cNvSpPr txBox="1"/>
          <p:nvPr/>
        </p:nvSpPr>
        <p:spPr>
          <a:xfrm>
            <a:off x="2950369" y="4241514"/>
            <a:ext cx="5736874" cy="523220"/>
          </a:xfrm>
          <a:prstGeom prst="rect">
            <a:avLst/>
          </a:prstGeom>
          <a:noFill/>
        </p:spPr>
        <p:txBody>
          <a:bodyPr wrap="square" lIns="91440" tIns="45720" rIns="91440" bIns="45720" rtlCol="0" anchor="t">
            <a:spAutoFit/>
          </a:bodyPr>
          <a:lstStyle/>
          <a:p>
            <a:r>
              <a:rPr lang="en-GB"/>
              <a:t>As can be seen from the summaries above, no funding shortfall is expected. If one occurs, we will pay for it with our private funds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10"/>
          <p:cNvSpPr txBox="1"/>
          <p:nvPr/>
        </p:nvSpPr>
        <p:spPr>
          <a:xfrm>
            <a:off x="525475" y="1206077"/>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Logistics:</a:t>
            </a:r>
            <a:endParaRPr sz="2400" b="1" i="0" u="none" strike="noStrike" cap="none">
              <a:solidFill>
                <a:srgbClr val="56B5BF"/>
              </a:solidFill>
              <a:latin typeface="Calibri"/>
              <a:ea typeface="Calibri"/>
              <a:cs typeface="Calibri"/>
              <a:sym typeface="Calibri"/>
            </a:endParaRPr>
          </a:p>
        </p:txBody>
      </p:sp>
      <p:sp>
        <p:nvSpPr>
          <p:cNvPr id="187" name="Google Shape;187;p10"/>
          <p:cNvSpPr txBox="1"/>
          <p:nvPr/>
        </p:nvSpPr>
        <p:spPr>
          <a:xfrm>
            <a:off x="2911750" y="1359845"/>
            <a:ext cx="5854500" cy="1908184"/>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US">
                <a:solidFill>
                  <a:srgbClr val="0097A7"/>
                </a:solidFill>
                <a:latin typeface="Calibri"/>
                <a:ea typeface="Calibri"/>
                <a:cs typeface="Calibri"/>
                <a:sym typeface="Calibri"/>
              </a:rPr>
              <a:t>The rover will be dismantled into subsystems, which will then be packed into small parcels. They will be transported by cars with team members. The packages will be secured with safety belts and straps. Delivering parts of the rover by car ensures its final integrity and allows constant monitoring of its whereabouts. The Rover will be assembled on site using tools brought in another car. The entire journey from Poland is expected to take around two days using the team members' private cars crossing 5 national borders along the way.</a:t>
            </a:r>
            <a:endParaRPr sz="1400" b="0" i="0" u="none" strike="noStrike" cap="none">
              <a:solidFill>
                <a:srgbClr val="F2F2F2"/>
              </a:solidFill>
              <a:latin typeface="Calibri"/>
              <a:ea typeface="Calibri"/>
              <a:cs typeface="Calibri"/>
              <a:sym typeface="Calibri"/>
            </a:endParaRPr>
          </a:p>
        </p:txBody>
      </p:sp>
      <p:sp>
        <p:nvSpPr>
          <p:cNvPr id="189" name="Google Shape;18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12</a:t>
            </a:fld>
            <a:endParaRPr/>
          </a:p>
        </p:txBody>
      </p:sp>
      <p:pic>
        <p:nvPicPr>
          <p:cNvPr id="191" name="Google Shape;191;p10"/>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92" name="Google Shape;192;p10"/>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pic>
        <p:nvPicPr>
          <p:cNvPr id="2" name="Obraz 1" descr="Obraz zawierający czarne, ciemność&#10;&#10;Opis wygenerowany automatycznie">
            <a:extLst>
              <a:ext uri="{FF2B5EF4-FFF2-40B4-BE49-F238E27FC236}">
                <a16:creationId xmlns:a16="http://schemas.microsoft.com/office/drawing/2014/main" id="{751EA2ED-2193-1BF1-0C67-3E85683E1F63}"/>
              </a:ext>
            </a:extLst>
          </p:cNvPr>
          <p:cNvPicPr>
            <a:picLocks noChangeAspect="1"/>
          </p:cNvPicPr>
          <p:nvPr/>
        </p:nvPicPr>
        <p:blipFill>
          <a:blip r:embed="rId5"/>
          <a:stretch>
            <a:fillRect/>
          </a:stretch>
        </p:blipFill>
        <p:spPr>
          <a:xfrm>
            <a:off x="456757" y="4248478"/>
            <a:ext cx="1643505" cy="6294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11"/>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198" name="Google Shape;198;p11"/>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00" name="Google Shape;200;p11"/>
          <p:cNvSpPr txBox="1"/>
          <p:nvPr/>
        </p:nvSpPr>
        <p:spPr>
          <a:xfrm>
            <a:off x="2911750" y="1370250"/>
            <a:ext cx="5854500" cy="341629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GB">
                <a:solidFill>
                  <a:srgbClr val="F2F2F2"/>
                </a:solidFill>
                <a:latin typeface="Calibri"/>
                <a:ea typeface="Calibri"/>
                <a:cs typeface="Calibri"/>
              </a:rPr>
              <a:t>The rover consists of a lightweight aluminium frame that forms the body and houses the electronics in 3D printed containers. The suspension is a compliant beryllium copper rocker arm that is not connected to any kinematic pairs and relies on its own elasticity. Each wheel has its own drive system, a powerful and small BLDC motor from Maxon Motors, paired with encoders to control each wheel independently. The wheels are made in-house with 3D printed abrasion resistant elastic tyres. </a:t>
            </a:r>
          </a:p>
          <a:p>
            <a:pPr algn="just">
              <a:buSzPts val="1400"/>
            </a:pPr>
            <a:r>
              <a:rPr lang="en-GB">
                <a:solidFill>
                  <a:srgbClr val="F2F2F2"/>
                </a:solidFill>
                <a:latin typeface="Calibri"/>
                <a:ea typeface="Calibri"/>
                <a:cs typeface="Calibri"/>
              </a:rPr>
              <a:t>The beryllium copper suspension is an experimental solution designed to provide sufficient stability and traction while simplifying the design. The main drawback is its high weight, which is mitigated by reducing the weight of other components (aluminium frame, polymer electronics container, etc). Maxon motors were used in the team's previous rover and proved to be reliable and powerful enough to move the rover across different terrains and soils. The 3D-printed tyres are designed to improve the durability of the previous fabric and foam tyres, while providing better traction.</a:t>
            </a:r>
          </a:p>
        </p:txBody>
      </p:sp>
      <p:sp>
        <p:nvSpPr>
          <p:cNvPr id="204" name="Google Shape;20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13</a:t>
            </a:fld>
            <a:endParaRPr/>
          </a:p>
        </p:txBody>
      </p:sp>
      <p:pic>
        <p:nvPicPr>
          <p:cNvPr id="206" name="Google Shape;206;p1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5F55AF6A-8F2C-69EB-D5D0-6E87F6279FD6}"/>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p12"/>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12" name="Google Shape;212;p12"/>
          <p:cNvSpPr txBox="1"/>
          <p:nvPr/>
        </p:nvSpPr>
        <p:spPr>
          <a:xfrm>
            <a:off x="2911750" y="1370250"/>
            <a:ext cx="5854500"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GB">
                <a:solidFill>
                  <a:srgbClr val="F2F2F2"/>
                </a:solidFill>
                <a:latin typeface="Calibri"/>
                <a:ea typeface="Calibri"/>
                <a:cs typeface="Calibri"/>
              </a:rPr>
              <a:t>The main inspiration for Sirius II was to build a rover with a similar structure to Sirius I (the previous SKA Robotics rover), but with changes in systems that were crucial to ensure reliability, as well as ease of maintenance and repair. The most unique system of Sirius II is its suspension - spring-like rocker arms made of copper beryllium (due to its good combination of mechanical properties), which eliminates kinematic pairs and reduces the number of parts, leading to a simplified design. It underwent extensive numerical analysis (FEM) to ensure correct deflection and high tensile strength. As always, the team opted for a 4-wheeled construction with elastic suspension, as this proved to work well under the conditions of rover challenges organized worldwide, rather than the popular 6-wheeled rover with rocker-boogie suspension based on actual Mars rovers.</a:t>
            </a:r>
            <a:endParaRPr lang="en-GB"/>
          </a:p>
        </p:txBody>
      </p:sp>
      <p:sp>
        <p:nvSpPr>
          <p:cNvPr id="215" name="Google Shape;215;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14</a:t>
            </a:fld>
            <a:endParaRPr/>
          </a:p>
        </p:txBody>
      </p:sp>
      <p:sp>
        <p:nvSpPr>
          <p:cNvPr id="216" name="Google Shape;216;p1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18" name="Google Shape;218;p1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B766E39C-B5D1-3B0E-F26B-6543D2D7E482}"/>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13"/>
          <p:cNvSpPr txBox="1"/>
          <p:nvPr/>
        </p:nvSpPr>
        <p:spPr>
          <a:xfrm>
            <a:off x="313191" y="828052"/>
            <a:ext cx="2744337"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r>
              <a:rPr lang="pl-PL" sz="2400" b="1">
                <a:solidFill>
                  <a:srgbClr val="F2F2F2"/>
                </a:solidFill>
                <a:latin typeface="Calibri"/>
                <a:ea typeface="Calibri"/>
                <a:cs typeface="Calibri"/>
                <a:sym typeface="Calibri"/>
              </a:rPr>
              <a:t> </a:t>
            </a: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26" name="Google Shape;22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15</a:t>
            </a:fld>
            <a:endParaRPr/>
          </a:p>
        </p:txBody>
      </p:sp>
      <p:sp>
        <p:nvSpPr>
          <p:cNvPr id="227" name="Google Shape;227;p1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29" name="Google Shape;229;p1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2268C28F-A8C2-1DAA-49A8-170B4A081003}"/>
              </a:ext>
            </a:extLst>
          </p:cNvPr>
          <p:cNvPicPr>
            <a:picLocks noChangeAspect="1"/>
          </p:cNvPicPr>
          <p:nvPr/>
        </p:nvPicPr>
        <p:blipFill>
          <a:blip r:embed="rId5"/>
          <a:stretch>
            <a:fillRect/>
          </a:stretch>
        </p:blipFill>
        <p:spPr>
          <a:xfrm>
            <a:off x="456758" y="4248478"/>
            <a:ext cx="1643505" cy="629485"/>
          </a:xfrm>
          <a:prstGeom prst="rect">
            <a:avLst/>
          </a:prstGeom>
        </p:spPr>
      </p:pic>
      <p:pic>
        <p:nvPicPr>
          <p:cNvPr id="4" name="Obraz 3">
            <a:extLst>
              <a:ext uri="{FF2B5EF4-FFF2-40B4-BE49-F238E27FC236}">
                <a16:creationId xmlns:a16="http://schemas.microsoft.com/office/drawing/2014/main" id="{411E16DF-E944-9A10-E0C8-EBCAFFD064B7}"/>
              </a:ext>
            </a:extLst>
          </p:cNvPr>
          <p:cNvPicPr>
            <a:picLocks noChangeAspect="1"/>
          </p:cNvPicPr>
          <p:nvPr/>
        </p:nvPicPr>
        <p:blipFill>
          <a:blip r:embed="rId6"/>
          <a:stretch>
            <a:fillRect/>
          </a:stretch>
        </p:blipFill>
        <p:spPr>
          <a:xfrm>
            <a:off x="4656951" y="1281056"/>
            <a:ext cx="2729602" cy="2611190"/>
          </a:xfrm>
          <a:prstGeom prst="rect">
            <a:avLst/>
          </a:prstGeom>
        </p:spPr>
      </p:pic>
      <p:graphicFrame>
        <p:nvGraphicFramePr>
          <p:cNvPr id="5" name="Obiekt 4">
            <a:extLst>
              <a:ext uri="{FF2B5EF4-FFF2-40B4-BE49-F238E27FC236}">
                <a16:creationId xmlns:a16="http://schemas.microsoft.com/office/drawing/2014/main" id="{78CC8EE3-6A4F-F26F-F6A4-560B91FAACE1}"/>
              </a:ext>
            </a:extLst>
          </p:cNvPr>
          <p:cNvGraphicFramePr>
            <a:graphicFrameLocks noChangeAspect="1"/>
          </p:cNvGraphicFramePr>
          <p:nvPr>
            <p:extLst>
              <p:ext uri="{D42A27DB-BD31-4B8C-83A1-F6EECF244321}">
                <p14:modId xmlns:p14="http://schemas.microsoft.com/office/powerpoint/2010/main" val="1369367576"/>
              </p:ext>
            </p:extLst>
          </p:nvPr>
        </p:nvGraphicFramePr>
        <p:xfrm>
          <a:off x="1606143" y="1281056"/>
          <a:ext cx="3050808" cy="2611190"/>
        </p:xfrm>
        <a:graphic>
          <a:graphicData uri="http://schemas.openxmlformats.org/presentationml/2006/ole">
            <mc:AlternateContent xmlns:mc="http://schemas.openxmlformats.org/markup-compatibility/2006">
              <mc:Choice xmlns:v="urn:schemas-microsoft-com:vml" Requires="v">
                <p:oleObj name="Obraz - mapa bitowa" r:id="rId7" imgW="12414150" imgH="10623006" progId="Paint.Picture">
                  <p:embed/>
                </p:oleObj>
              </mc:Choice>
              <mc:Fallback>
                <p:oleObj name="Obraz - mapa bitowa" r:id="rId7" imgW="12414150" imgH="10623006" progId="Paint.Picture">
                  <p:embed/>
                  <p:pic>
                    <p:nvPicPr>
                      <p:cNvPr id="5" name="Obiekt 4">
                        <a:extLst>
                          <a:ext uri="{FF2B5EF4-FFF2-40B4-BE49-F238E27FC236}">
                            <a16:creationId xmlns:a16="http://schemas.microsoft.com/office/drawing/2014/main" id="{78CC8EE3-6A4F-F26F-F6A4-560B91FAACE1}"/>
                          </a:ext>
                        </a:extLst>
                      </p:cNvPr>
                      <p:cNvPicPr/>
                      <p:nvPr/>
                    </p:nvPicPr>
                    <p:blipFill>
                      <a:blip r:embed="rId8"/>
                      <a:stretch>
                        <a:fillRect/>
                      </a:stretch>
                    </p:blipFill>
                    <p:spPr>
                      <a:xfrm>
                        <a:off x="1606143" y="1281056"/>
                        <a:ext cx="3050808" cy="2611190"/>
                      </a:xfrm>
                      <a:prstGeom prst="rect">
                        <a:avLst/>
                      </a:prstGeom>
                    </p:spPr>
                  </p:pic>
                </p:oleObj>
              </mc:Fallback>
            </mc:AlternateContent>
          </a:graphicData>
        </a:graphic>
      </p:graphicFrame>
      <p:sp>
        <p:nvSpPr>
          <p:cNvPr id="6" name="pole tekstowe 5">
            <a:extLst>
              <a:ext uri="{FF2B5EF4-FFF2-40B4-BE49-F238E27FC236}">
                <a16:creationId xmlns:a16="http://schemas.microsoft.com/office/drawing/2014/main" id="{F4CF4BA6-3486-3872-C08B-C5A056FBC09E}"/>
              </a:ext>
            </a:extLst>
          </p:cNvPr>
          <p:cNvSpPr txBox="1"/>
          <p:nvPr/>
        </p:nvSpPr>
        <p:spPr>
          <a:xfrm>
            <a:off x="1478457" y="3920826"/>
            <a:ext cx="6187086" cy="246221"/>
          </a:xfrm>
          <a:prstGeom prst="rect">
            <a:avLst/>
          </a:prstGeom>
          <a:noFill/>
        </p:spPr>
        <p:txBody>
          <a:bodyPr wrap="square" lIns="91440" tIns="45720" rIns="91440" bIns="45720" rtlCol="0" anchor="t">
            <a:spAutoFit/>
          </a:bodyPr>
          <a:lstStyle/>
          <a:p>
            <a:r>
              <a:rPr lang="en-GB" sz="1000">
                <a:solidFill>
                  <a:schemeClr val="bg1"/>
                </a:solidFill>
              </a:rPr>
              <a:t>The Sirius II rover at ERC 2023 performs sampling task(on the left) and after the URC 2023 (on the right)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1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35" name="Google Shape;235;p14"/>
          <p:cNvSpPr txBox="1"/>
          <p:nvPr/>
        </p:nvSpPr>
        <p:spPr>
          <a:xfrm>
            <a:off x="2892308" y="1006255"/>
            <a:ext cx="5854500" cy="3847177"/>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R="0" lvl="0" algn="just" rtl="0">
              <a:lnSpc>
                <a:spcPct val="100000"/>
              </a:lnSpc>
              <a:spcBef>
                <a:spcPts val="0"/>
              </a:spcBef>
              <a:spcAft>
                <a:spcPts val="0"/>
              </a:spcAft>
              <a:buClr>
                <a:srgbClr val="000000"/>
              </a:buClr>
              <a:buSzPts val="1400"/>
            </a:pPr>
            <a:r>
              <a:rPr lang="en-GB" sz="1400" b="1" i="0" u="none" strike="noStrike" cap="none">
                <a:solidFill>
                  <a:srgbClr val="F2F2F2"/>
                </a:solidFill>
                <a:latin typeface="Calibri"/>
                <a:ea typeface="Calibri"/>
                <a:cs typeface="Calibri"/>
                <a:sym typeface="Calibri"/>
              </a:rPr>
              <a:t>Mass:</a:t>
            </a:r>
            <a:r>
              <a:rPr lang="en-GB" sz="1400" b="0" i="0" u="none" strike="noStrike" cap="none">
                <a:solidFill>
                  <a:srgbClr val="F2F2F2"/>
                </a:solidFill>
                <a:latin typeface="Calibri"/>
                <a:ea typeface="Calibri"/>
                <a:cs typeface="Calibri"/>
                <a:sym typeface="Calibri"/>
              </a:rPr>
              <a:t> about 50kg (depending on configuration);</a:t>
            </a:r>
            <a:endParaRPr lang="en-GB" sz="1400" b="0" i="0" u="none" strike="noStrike" cap="none">
              <a:solidFill>
                <a:srgbClr val="F2F2F2"/>
              </a:solidFill>
              <a:latin typeface="Calibri"/>
              <a:ea typeface="Calibri"/>
              <a:cs typeface="Calibri"/>
            </a:endParaRPr>
          </a:p>
          <a:p>
            <a:pPr marR="0" lvl="0" algn="just" rtl="0">
              <a:lnSpc>
                <a:spcPct val="100000"/>
              </a:lnSpc>
              <a:spcBef>
                <a:spcPts val="0"/>
              </a:spcBef>
              <a:spcAft>
                <a:spcPts val="0"/>
              </a:spcAft>
              <a:buClr>
                <a:srgbClr val="000000"/>
              </a:buClr>
              <a:buSzPts val="1400"/>
            </a:pPr>
            <a:r>
              <a:rPr lang="en-GB" b="1">
                <a:solidFill>
                  <a:srgbClr val="F2F2F2"/>
                </a:solidFill>
                <a:latin typeface="Calibri"/>
                <a:ea typeface="Calibri"/>
                <a:cs typeface="Calibri"/>
                <a:sym typeface="Calibri"/>
              </a:rPr>
              <a:t>Size:</a:t>
            </a:r>
            <a:r>
              <a:rPr lang="en-GB">
                <a:solidFill>
                  <a:srgbClr val="F2F2F2"/>
                </a:solidFill>
                <a:latin typeface="Calibri"/>
                <a:ea typeface="Calibri"/>
                <a:cs typeface="Calibri"/>
                <a:sym typeface="Calibri"/>
              </a:rPr>
              <a:t> 0.8x0.8 [m] with height from 1 to 1.5m (adjustable antenna mast);</a:t>
            </a:r>
            <a:endParaRPr lang="en-GB">
              <a:solidFill>
                <a:srgbClr val="F2F2F2"/>
              </a:solidFill>
              <a:latin typeface="Calibri"/>
              <a:ea typeface="Calibri"/>
              <a:cs typeface="Calibri"/>
            </a:endParaRPr>
          </a:p>
          <a:p>
            <a:pPr marR="0" lvl="0" algn="just" rtl="0">
              <a:lnSpc>
                <a:spcPct val="100000"/>
              </a:lnSpc>
              <a:spcBef>
                <a:spcPts val="0"/>
              </a:spcBef>
              <a:spcAft>
                <a:spcPts val="0"/>
              </a:spcAft>
              <a:buClr>
                <a:srgbClr val="000000"/>
              </a:buClr>
              <a:buSzPts val="1400"/>
            </a:pPr>
            <a:r>
              <a:rPr lang="en-GB" sz="1400" b="1" i="0" u="none" strike="noStrike" cap="none">
                <a:solidFill>
                  <a:srgbClr val="F2F2F2"/>
                </a:solidFill>
                <a:latin typeface="Calibri"/>
                <a:ea typeface="Calibri"/>
                <a:cs typeface="Calibri"/>
                <a:sym typeface="Calibri"/>
              </a:rPr>
              <a:t>Max. theoretical</a:t>
            </a:r>
            <a:r>
              <a:rPr lang="en-GB" b="1">
                <a:solidFill>
                  <a:srgbClr val="F2F2F2"/>
                </a:solidFill>
                <a:latin typeface="Calibri"/>
                <a:ea typeface="Calibri"/>
                <a:cs typeface="Calibri"/>
                <a:sym typeface="Calibri"/>
              </a:rPr>
              <a:t> static load on rover:</a:t>
            </a:r>
            <a:r>
              <a:rPr lang="en-GB">
                <a:solidFill>
                  <a:srgbClr val="F2F2F2"/>
                </a:solidFill>
                <a:latin typeface="Calibri"/>
                <a:ea typeface="Calibri"/>
                <a:cs typeface="Calibri"/>
                <a:sym typeface="Calibri"/>
              </a:rPr>
              <a:t> up to 480kg (suspension yield point);</a:t>
            </a:r>
            <a:endParaRPr lang="en-GB">
              <a:solidFill>
                <a:srgbClr val="F2F2F2"/>
              </a:solidFill>
              <a:latin typeface="Calibri"/>
              <a:ea typeface="Calibri"/>
              <a:cs typeface="Calibri"/>
            </a:endParaRPr>
          </a:p>
          <a:p>
            <a:pPr algn="just">
              <a:buSzPts val="1400"/>
            </a:pPr>
            <a:r>
              <a:rPr lang="en-GB" b="1">
                <a:solidFill>
                  <a:srgbClr val="F2F2F2"/>
                </a:solidFill>
                <a:latin typeface="Calibri"/>
                <a:ea typeface="Calibri"/>
                <a:cs typeface="Calibri"/>
                <a:sym typeface="Calibri"/>
              </a:rPr>
              <a:t>Max. speed</a:t>
            </a:r>
            <a:r>
              <a:rPr lang="en-GB">
                <a:solidFill>
                  <a:srgbClr val="F2F2F2"/>
                </a:solidFill>
                <a:latin typeface="Calibri"/>
                <a:ea typeface="Calibri"/>
                <a:cs typeface="Calibri"/>
                <a:sym typeface="Calibri"/>
              </a:rPr>
              <a:t>: 1m/s (with adjustable software limiter);</a:t>
            </a:r>
            <a:endParaRPr lang="en-GB">
              <a:solidFill>
                <a:srgbClr val="F2F2F2"/>
              </a:solidFill>
              <a:latin typeface="Calibri"/>
              <a:ea typeface="Calibri"/>
              <a:cs typeface="Calibri"/>
            </a:endParaRPr>
          </a:p>
          <a:p>
            <a:pPr marR="0" lvl="0" algn="just" rtl="0">
              <a:lnSpc>
                <a:spcPct val="100000"/>
              </a:lnSpc>
              <a:spcBef>
                <a:spcPts val="0"/>
              </a:spcBef>
              <a:spcAft>
                <a:spcPts val="0"/>
              </a:spcAft>
              <a:buClr>
                <a:srgbClr val="000000"/>
              </a:buClr>
              <a:buSzPts val="1400"/>
            </a:pPr>
            <a:r>
              <a:rPr lang="en-GB" b="1">
                <a:solidFill>
                  <a:srgbClr val="F2F2F2"/>
                </a:solidFill>
                <a:latin typeface="Calibri"/>
                <a:ea typeface="Calibri"/>
                <a:cs typeface="Calibri"/>
                <a:sym typeface="Calibri"/>
              </a:rPr>
              <a:t>Max. traversable slope: </a:t>
            </a:r>
            <a:r>
              <a:rPr lang="en-GB">
                <a:solidFill>
                  <a:srgbClr val="F2F2F2"/>
                </a:solidFill>
                <a:latin typeface="Calibri"/>
                <a:ea typeface="Calibri"/>
                <a:cs typeface="Calibri"/>
                <a:sym typeface="Calibri"/>
              </a:rPr>
              <a:t>~40 degree (hard surface), ~30 degree (loose soil/rocks);</a:t>
            </a:r>
            <a:endParaRPr lang="en-GB">
              <a:solidFill>
                <a:srgbClr val="F2F2F2"/>
              </a:solidFill>
              <a:latin typeface="Calibri"/>
              <a:ea typeface="Calibri"/>
              <a:cs typeface="Calibri"/>
            </a:endParaRPr>
          </a:p>
          <a:p>
            <a:pPr algn="just">
              <a:buSzPts val="1400"/>
            </a:pPr>
            <a:r>
              <a:rPr lang="en-GB" b="1">
                <a:solidFill>
                  <a:srgbClr val="F2F2F2"/>
                </a:solidFill>
                <a:latin typeface="Calibri"/>
                <a:ea typeface="Calibri"/>
                <a:cs typeface="Calibri"/>
                <a:sym typeface="Calibri"/>
              </a:rPr>
              <a:t>Operating time per battery charge: ~</a:t>
            </a:r>
            <a:r>
              <a:rPr lang="en-GB">
                <a:solidFill>
                  <a:srgbClr val="F2F2F2"/>
                </a:solidFill>
                <a:latin typeface="Calibri"/>
                <a:ea typeface="Calibri"/>
                <a:cs typeface="Calibri"/>
                <a:sym typeface="Calibri"/>
              </a:rPr>
              <a:t>3 hours</a:t>
            </a:r>
            <a:endParaRPr lang="en-GB">
              <a:solidFill>
                <a:srgbClr val="F2F2F2"/>
              </a:solidFill>
              <a:latin typeface="Calibri"/>
              <a:ea typeface="Calibri"/>
              <a:cs typeface="Calibri"/>
            </a:endParaRPr>
          </a:p>
          <a:p>
            <a:pPr algn="just">
              <a:buSzPts val="1400"/>
            </a:pPr>
            <a:r>
              <a:rPr lang="en-GB" b="1">
                <a:solidFill>
                  <a:srgbClr val="F2F2F2"/>
                </a:solidFill>
                <a:latin typeface="Calibri"/>
                <a:ea typeface="Calibri"/>
                <a:cs typeface="Calibri"/>
                <a:sym typeface="Calibri"/>
              </a:rPr>
              <a:t>Important features: </a:t>
            </a:r>
            <a:r>
              <a:rPr lang="en-GB">
                <a:solidFill>
                  <a:srgbClr val="F2F2F2"/>
                </a:solidFill>
                <a:latin typeface="Calibri"/>
                <a:ea typeface="Calibri"/>
                <a:cs typeface="Calibri"/>
                <a:sym typeface="Calibri"/>
              </a:rPr>
              <a:t>ability to turn in place, low centre of mass, easily changeable batteries;</a:t>
            </a:r>
            <a:endParaRPr lang="en-GB">
              <a:solidFill>
                <a:srgbClr val="F2F2F2"/>
              </a:solidFill>
              <a:latin typeface="Calibri"/>
              <a:ea typeface="Calibri"/>
              <a:cs typeface="Calibri"/>
            </a:endParaRPr>
          </a:p>
          <a:p>
            <a:pPr algn="just">
              <a:buSzPts val="1400"/>
            </a:pPr>
            <a:endParaRPr lang="en-GB">
              <a:solidFill>
                <a:srgbClr val="F2F2F2"/>
              </a:solidFill>
              <a:latin typeface="Calibri"/>
              <a:ea typeface="Calibri"/>
              <a:cs typeface="Calibri"/>
              <a:sym typeface="Calibri"/>
            </a:endParaRPr>
          </a:p>
          <a:p>
            <a:pPr algn="just">
              <a:buSzPts val="1400"/>
            </a:pPr>
            <a:r>
              <a:rPr lang="en-GB">
                <a:solidFill>
                  <a:srgbClr val="F2F2F2"/>
                </a:solidFill>
                <a:latin typeface="Calibri"/>
                <a:ea typeface="Calibri"/>
                <a:cs typeface="Calibri"/>
                <a:sym typeface="Calibri"/>
              </a:rPr>
              <a:t>Rover specifications allow it to traverse reliably through uneven surface of different cohesion. Its relatively small size and ability to turn in place allow for movement in narrow passages. Wheel grip and motors power as well as general rover robustness will ensure possibility of transportation all task-related objects. Adequate stored power in the batteries allows the set tasks to be fully completed. For night tasks, it is possible to add artificial lighting to the rover. </a:t>
            </a:r>
            <a:endParaRPr lang="en-GB">
              <a:solidFill>
                <a:srgbClr val="F2F2F2"/>
              </a:solidFill>
              <a:latin typeface="Calibri"/>
              <a:ea typeface="Calibri"/>
              <a:cs typeface="Calibri"/>
            </a:endParaRPr>
          </a:p>
        </p:txBody>
      </p:sp>
      <p:sp>
        <p:nvSpPr>
          <p:cNvPr id="240" name="Google Shape;240;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16</a:t>
            </a:fld>
            <a:endParaRPr/>
          </a:p>
        </p:txBody>
      </p:sp>
      <p:sp>
        <p:nvSpPr>
          <p:cNvPr id="241" name="Google Shape;241;p14"/>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43" name="Google Shape;243;p1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9126C476-7FE5-6788-70A6-08909F4003E9}"/>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15"/>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49" name="Google Shape;249;p15"/>
          <p:cNvSpPr txBox="1"/>
          <p:nvPr/>
        </p:nvSpPr>
        <p:spPr>
          <a:xfrm>
            <a:off x="3136146" y="809531"/>
            <a:ext cx="5610660" cy="4247286"/>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GB" sz="1200">
                <a:solidFill>
                  <a:srgbClr val="F2F2F2"/>
                </a:solidFill>
                <a:latin typeface="Calibri"/>
              </a:rPr>
              <a:t>Our electronics compartment is divided into separate modules to allow for easier maintenance. </a:t>
            </a:r>
          </a:p>
          <a:p>
            <a:pPr algn="just"/>
            <a:r>
              <a:rPr lang="en-GB" sz="1200">
                <a:solidFill>
                  <a:srgbClr val="F2F2F2"/>
                </a:solidFill>
                <a:latin typeface="Calibri"/>
              </a:rPr>
              <a:t>BLDC motors used for moving the rover are controlled using </a:t>
            </a:r>
            <a:r>
              <a:rPr lang="en-GB" sz="1200" err="1">
                <a:solidFill>
                  <a:srgbClr val="F2F2F2"/>
                </a:solidFill>
                <a:latin typeface="Calibri"/>
              </a:rPr>
              <a:t>ODrive</a:t>
            </a:r>
            <a:r>
              <a:rPr lang="en-GB" sz="1200">
                <a:solidFill>
                  <a:srgbClr val="F2F2F2"/>
                </a:solidFill>
                <a:latin typeface="Calibri"/>
              </a:rPr>
              <a:t> 3.6 motor drivers, and the manipulator is controlled by our custom motor drivers and absolute encoders. The power distribution module takes power from our batteries and measures how much energy each of the subsystem is using, allowing for advanced diagnostics. All our modules are connected to the on-board computer using </a:t>
            </a:r>
            <a:r>
              <a:rPr lang="en-GB" sz="1200" err="1">
                <a:solidFill>
                  <a:srgbClr val="F2F2F2"/>
                </a:solidFill>
                <a:latin typeface="Calibri"/>
              </a:rPr>
              <a:t>canbus</a:t>
            </a:r>
            <a:r>
              <a:rPr lang="en-GB" sz="1200">
                <a:solidFill>
                  <a:srgbClr val="F2F2F2"/>
                </a:solidFill>
                <a:latin typeface="Calibri"/>
              </a:rPr>
              <a:t>, the only exception being the cameras and GNSS module, which are connected using USB. </a:t>
            </a:r>
            <a:endParaRPr lang="en-GB" sz="1200">
              <a:latin typeface="Calibri"/>
            </a:endParaRPr>
          </a:p>
          <a:p>
            <a:pPr algn="just"/>
            <a:r>
              <a:rPr lang="en-GB" sz="1200">
                <a:solidFill>
                  <a:srgbClr val="F2F2F2"/>
                </a:solidFill>
                <a:latin typeface="Calibri"/>
              </a:rPr>
              <a:t>We use 2 separate battery modules, which allows for hot swapping them without powering down the rover. Together, they give us roughly 500Wh, which easily allows for 3 hours of operation. As the batteries discharge, their voltage drops from 29V to 20V, which is not a problem for our motors. However, all logic modules use DC/DC stepdown converters to ensure their proper operation.</a:t>
            </a:r>
            <a:endParaRPr lang="en-GB" sz="1200">
              <a:latin typeface="Calibri"/>
            </a:endParaRPr>
          </a:p>
          <a:p>
            <a:pPr algn="just"/>
            <a:r>
              <a:rPr lang="en-GB" sz="1200">
                <a:solidFill>
                  <a:srgbClr val="F2F2F2"/>
                </a:solidFill>
                <a:latin typeface="Calibri"/>
              </a:rPr>
              <a:t>The kill switch is mounted on top of the rover, which provides easy access in case of an emergency. Thanks to the modular system we can separate and diagnose each part of our system individually. Using our own motor drivers and encoders for the manipulator gives us full control over their functionality. However, they might be less reliable than off the shelf components. </a:t>
            </a:r>
            <a:endParaRPr lang="en-GB" sz="1200">
              <a:latin typeface="Calibri"/>
            </a:endParaRPr>
          </a:p>
          <a:p>
            <a:pPr algn="just"/>
            <a:r>
              <a:rPr lang="en-GB" sz="1200">
                <a:solidFill>
                  <a:srgbClr val="F2F2F2"/>
                </a:solidFill>
                <a:latin typeface="Calibri"/>
              </a:rPr>
              <a:t>The heart of the rover is the on-board computer module, powered by a </a:t>
            </a:r>
            <a:r>
              <a:rPr lang="en-GB" sz="1200" err="1">
                <a:solidFill>
                  <a:srgbClr val="F2F2F2"/>
                </a:solidFill>
                <a:latin typeface="Calibri"/>
              </a:rPr>
              <a:t>Minisforum</a:t>
            </a:r>
            <a:r>
              <a:rPr lang="en-GB" sz="1200">
                <a:solidFill>
                  <a:srgbClr val="F2F2F2"/>
                </a:solidFill>
                <a:latin typeface="Calibri"/>
              </a:rPr>
              <a:t> UM580. Using only one main computer does not provide redundancy in case of a fault. Choosing a powerful PC, rather than a </a:t>
            </a:r>
            <a:r>
              <a:rPr lang="en-GB" sz="1200" err="1">
                <a:solidFill>
                  <a:srgbClr val="F2F2F2"/>
                </a:solidFill>
                <a:latin typeface="Calibri"/>
              </a:rPr>
              <a:t>singleboard</a:t>
            </a:r>
            <a:r>
              <a:rPr lang="en-GB" sz="1200">
                <a:solidFill>
                  <a:srgbClr val="F2F2F2"/>
                </a:solidFill>
                <a:latin typeface="Calibri"/>
              </a:rPr>
              <a:t> computer, is a significant cooling challenge. </a:t>
            </a:r>
            <a:endParaRPr lang="en-GB" sz="1200">
              <a:latin typeface="Calibri"/>
            </a:endParaRPr>
          </a:p>
        </p:txBody>
      </p:sp>
      <p:sp>
        <p:nvSpPr>
          <p:cNvPr id="254" name="Google Shape;25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17</a:t>
            </a:fld>
            <a:endParaRPr/>
          </a:p>
        </p:txBody>
      </p:sp>
      <p:sp>
        <p:nvSpPr>
          <p:cNvPr id="255" name="Google Shape;255;p15"/>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57" name="Google Shape;257;p15"/>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83D641BE-9C5D-F6C1-C4B5-1EB7F9719A1D}"/>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16"/>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63" name="Google Shape;263;p16"/>
          <p:cNvSpPr txBox="1"/>
          <p:nvPr/>
        </p:nvSpPr>
        <p:spPr>
          <a:xfrm>
            <a:off x="2911750" y="1370250"/>
            <a:ext cx="5854500" cy="298540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GB">
                <a:solidFill>
                  <a:srgbClr val="F2F2F2"/>
                </a:solidFill>
                <a:latin typeface="Calibri"/>
              </a:rPr>
              <a:t>During previous competitions we have had many problems with too many devices being connected to USB, leading to some of them disconnecting. That's why we have decided to employ </a:t>
            </a:r>
            <a:r>
              <a:rPr lang="en-GB" err="1">
                <a:solidFill>
                  <a:srgbClr val="F2F2F2"/>
                </a:solidFill>
                <a:latin typeface="Calibri"/>
              </a:rPr>
              <a:t>canbus</a:t>
            </a:r>
            <a:r>
              <a:rPr lang="en-GB">
                <a:solidFill>
                  <a:srgbClr val="F2F2F2"/>
                </a:solidFill>
                <a:latin typeface="Calibri"/>
              </a:rPr>
              <a:t> to all modules where it made sense. </a:t>
            </a:r>
          </a:p>
          <a:p>
            <a:r>
              <a:rPr lang="en-GB">
                <a:solidFill>
                  <a:srgbClr val="F2F2F2"/>
                </a:solidFill>
                <a:latin typeface="Calibri"/>
              </a:rPr>
              <a:t>We also had many issues with our old DC motor controllers for the manipulator, that's why we have decided to create our own controllers to address all those issues and have full control over the design. </a:t>
            </a:r>
          </a:p>
          <a:p>
            <a:r>
              <a:rPr lang="en-GB">
                <a:solidFill>
                  <a:srgbClr val="F2F2F2"/>
                </a:solidFill>
                <a:latin typeface="Calibri"/>
              </a:rPr>
              <a:t>Dividing all electronics into individual boxes has proven to be an invaluable improvement in reliability, relative to the old singular electronics compartment. </a:t>
            </a:r>
          </a:p>
          <a:p>
            <a:r>
              <a:rPr lang="en-GB">
                <a:solidFill>
                  <a:srgbClr val="F2F2F2"/>
                </a:solidFill>
                <a:latin typeface="Calibri"/>
              </a:rPr>
              <a:t>Using a full desktop computer is an unusual choice for the on-board computer of a mobile robot, but it has increased our computational capabilities almost tenfold, while being relatively inexpensive.</a:t>
            </a:r>
          </a:p>
        </p:txBody>
      </p:sp>
      <p:sp>
        <p:nvSpPr>
          <p:cNvPr id="266" name="Google Shape;2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18</a:t>
            </a:fld>
            <a:endParaRPr/>
          </a:p>
        </p:txBody>
      </p:sp>
      <p:sp>
        <p:nvSpPr>
          <p:cNvPr id="267" name="Google Shape;267;p16"/>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68" name="Google Shape;268;p16"/>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2AD050D6-6B08-117A-D10F-351FEFA9A718}"/>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17"/>
          <p:cNvSpPr txBox="1"/>
          <p:nvPr/>
        </p:nvSpPr>
        <p:spPr>
          <a:xfrm>
            <a:off x="517193" y="789287"/>
            <a:ext cx="4452168"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76" name="Google Shape;276;p17"/>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19</a:t>
            </a:fld>
            <a:endParaRPr/>
          </a:p>
        </p:txBody>
      </p:sp>
      <p:pic>
        <p:nvPicPr>
          <p:cNvPr id="279" name="Google Shape;279;p1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80" name="Google Shape;280;p17"/>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 name="Obraz 1" descr="Obraz zawierający tekst, Czcionka, Grafika, projekt graficzny&#10;&#10;Opis wygenerowany automatycznie">
            <a:extLst>
              <a:ext uri="{FF2B5EF4-FFF2-40B4-BE49-F238E27FC236}">
                <a16:creationId xmlns:a16="http://schemas.microsoft.com/office/drawing/2014/main" id="{5CA8410C-C48F-7D61-C679-96DE240E66E5}"/>
              </a:ext>
            </a:extLst>
          </p:cNvPr>
          <p:cNvPicPr>
            <a:picLocks noChangeAspect="1"/>
          </p:cNvPicPr>
          <p:nvPr/>
        </p:nvPicPr>
        <p:blipFill>
          <a:blip r:embed="rId5"/>
          <a:stretch>
            <a:fillRect/>
          </a:stretch>
        </p:blipFill>
        <p:spPr>
          <a:xfrm>
            <a:off x="456758" y="4248478"/>
            <a:ext cx="1643505" cy="629485"/>
          </a:xfrm>
          <a:prstGeom prst="rect">
            <a:avLst/>
          </a:prstGeom>
        </p:spPr>
      </p:pic>
      <p:pic>
        <p:nvPicPr>
          <p:cNvPr id="3" name="Picture 2" descr="A white circuit board with colorful wires&#10;&#10;Description automatically generated">
            <a:extLst>
              <a:ext uri="{FF2B5EF4-FFF2-40B4-BE49-F238E27FC236}">
                <a16:creationId xmlns:a16="http://schemas.microsoft.com/office/drawing/2014/main" id="{19898AB8-EC7A-D7B5-17A6-9A2773C1D54D}"/>
              </a:ext>
            </a:extLst>
          </p:cNvPr>
          <p:cNvPicPr>
            <a:picLocks noChangeAspect="1"/>
          </p:cNvPicPr>
          <p:nvPr/>
        </p:nvPicPr>
        <p:blipFill rotWithShape="1">
          <a:blip r:embed="rId6"/>
          <a:srcRect l="4199" t="23196" r="7078" b="10350"/>
          <a:stretch/>
        </p:blipFill>
        <p:spPr>
          <a:xfrm>
            <a:off x="5199764" y="1393963"/>
            <a:ext cx="2806020" cy="1556348"/>
          </a:xfrm>
          <a:prstGeom prst="rect">
            <a:avLst/>
          </a:prstGeom>
        </p:spPr>
      </p:pic>
      <p:sp>
        <p:nvSpPr>
          <p:cNvPr id="7" name="pole tekstowe 5">
            <a:extLst>
              <a:ext uri="{FF2B5EF4-FFF2-40B4-BE49-F238E27FC236}">
                <a16:creationId xmlns:a16="http://schemas.microsoft.com/office/drawing/2014/main" id="{54D70106-45A7-5AC2-861E-E7AE46FC6CC8}"/>
              </a:ext>
            </a:extLst>
          </p:cNvPr>
          <p:cNvSpPr txBox="1"/>
          <p:nvPr/>
        </p:nvSpPr>
        <p:spPr>
          <a:xfrm>
            <a:off x="3292349" y="4127891"/>
            <a:ext cx="1789021" cy="246221"/>
          </a:xfrm>
          <a:prstGeom prst="rect">
            <a:avLst/>
          </a:prstGeom>
          <a:noFill/>
        </p:spPr>
        <p:txBody>
          <a:bodyPr wrap="square" lIns="91440" tIns="45720" rIns="91440" bIns="45720" rtlCol="0" anchor="t">
            <a:spAutoFit/>
          </a:bodyPr>
          <a:lstStyle/>
          <a:p>
            <a:pPr algn="r"/>
            <a:r>
              <a:rPr lang="en-GB" sz="1000">
                <a:solidFill>
                  <a:schemeClr val="bg1"/>
                </a:solidFill>
              </a:rPr>
              <a:t>Sirius II electrical schematic</a:t>
            </a:r>
            <a:endParaRPr lang="en-US"/>
          </a:p>
        </p:txBody>
      </p:sp>
      <p:sp>
        <p:nvSpPr>
          <p:cNvPr id="8" name="pole tekstowe 5">
            <a:extLst>
              <a:ext uri="{FF2B5EF4-FFF2-40B4-BE49-F238E27FC236}">
                <a16:creationId xmlns:a16="http://schemas.microsoft.com/office/drawing/2014/main" id="{944DFD23-9B81-C455-84F5-5FC57E2A72DF}"/>
              </a:ext>
            </a:extLst>
          </p:cNvPr>
          <p:cNvSpPr txBox="1"/>
          <p:nvPr/>
        </p:nvSpPr>
        <p:spPr>
          <a:xfrm>
            <a:off x="5197349" y="1146151"/>
            <a:ext cx="3271607" cy="246221"/>
          </a:xfrm>
          <a:prstGeom prst="rect">
            <a:avLst/>
          </a:prstGeom>
          <a:noFill/>
        </p:spPr>
        <p:txBody>
          <a:bodyPr wrap="square" lIns="91440" tIns="45720" rIns="91440" bIns="45720" rtlCol="0" anchor="t">
            <a:spAutoFit/>
          </a:bodyPr>
          <a:lstStyle/>
          <a:p>
            <a:r>
              <a:rPr lang="en-GB" sz="1000">
                <a:solidFill>
                  <a:schemeClr val="bg1"/>
                </a:solidFill>
              </a:rPr>
              <a:t>Our custom "</a:t>
            </a:r>
            <a:r>
              <a:rPr lang="en-GB" sz="1000" err="1">
                <a:solidFill>
                  <a:schemeClr val="bg1"/>
                </a:solidFill>
              </a:rPr>
              <a:t>Roboszpon</a:t>
            </a:r>
            <a:r>
              <a:rPr lang="en-GB" sz="1000">
                <a:solidFill>
                  <a:schemeClr val="bg1"/>
                </a:solidFill>
              </a:rPr>
              <a:t>" motor controller</a:t>
            </a:r>
            <a:endParaRPr lang="en-US">
              <a:solidFill>
                <a:schemeClr val="bg1"/>
              </a:solidFill>
            </a:endParaRPr>
          </a:p>
        </p:txBody>
      </p:sp>
      <p:pic>
        <p:nvPicPr>
          <p:cNvPr id="9" name="Picture 8" descr="A diagram of a power management module&#10;&#10;Description automatically generated">
            <a:extLst>
              <a:ext uri="{FF2B5EF4-FFF2-40B4-BE49-F238E27FC236}">
                <a16:creationId xmlns:a16="http://schemas.microsoft.com/office/drawing/2014/main" id="{DB3666C1-13D9-F65D-54B0-0EE745566DC0}"/>
              </a:ext>
            </a:extLst>
          </p:cNvPr>
          <p:cNvPicPr>
            <a:picLocks noChangeAspect="1"/>
          </p:cNvPicPr>
          <p:nvPr/>
        </p:nvPicPr>
        <p:blipFill>
          <a:blip r:embed="rId7"/>
          <a:stretch>
            <a:fillRect/>
          </a:stretch>
        </p:blipFill>
        <p:spPr>
          <a:xfrm>
            <a:off x="452929" y="1391477"/>
            <a:ext cx="4626924" cy="2733262"/>
          </a:xfrm>
          <a:prstGeom prst="rect">
            <a:avLst/>
          </a:prstGeom>
        </p:spPr>
      </p:pic>
      <p:pic>
        <p:nvPicPr>
          <p:cNvPr id="10" name="Picture 9" descr="A black and yellow electronic components&#10;&#10;Description automatically generated">
            <a:extLst>
              <a:ext uri="{FF2B5EF4-FFF2-40B4-BE49-F238E27FC236}">
                <a16:creationId xmlns:a16="http://schemas.microsoft.com/office/drawing/2014/main" id="{76C655DD-5BBA-6E81-4CAF-FB48AB768D63}"/>
              </a:ext>
            </a:extLst>
          </p:cNvPr>
          <p:cNvPicPr>
            <a:picLocks noChangeAspect="1"/>
          </p:cNvPicPr>
          <p:nvPr/>
        </p:nvPicPr>
        <p:blipFill>
          <a:blip r:embed="rId8"/>
          <a:stretch>
            <a:fillRect/>
          </a:stretch>
        </p:blipFill>
        <p:spPr>
          <a:xfrm>
            <a:off x="5196510" y="2948321"/>
            <a:ext cx="3819937" cy="1748205"/>
          </a:xfrm>
          <a:prstGeom prst="rect">
            <a:avLst/>
          </a:prstGeom>
        </p:spPr>
      </p:pic>
      <p:sp>
        <p:nvSpPr>
          <p:cNvPr id="11" name="pole tekstowe 5">
            <a:extLst>
              <a:ext uri="{FF2B5EF4-FFF2-40B4-BE49-F238E27FC236}">
                <a16:creationId xmlns:a16="http://schemas.microsoft.com/office/drawing/2014/main" id="{5BFDD85E-AC17-30D9-3D51-CADF1CA0EBBC}"/>
              </a:ext>
            </a:extLst>
          </p:cNvPr>
          <p:cNvSpPr txBox="1"/>
          <p:nvPr/>
        </p:nvSpPr>
        <p:spPr>
          <a:xfrm>
            <a:off x="5197349" y="4699390"/>
            <a:ext cx="3271607" cy="246221"/>
          </a:xfrm>
          <a:prstGeom prst="rect">
            <a:avLst/>
          </a:prstGeom>
          <a:noFill/>
        </p:spPr>
        <p:txBody>
          <a:bodyPr wrap="square" lIns="91440" tIns="45720" rIns="91440" bIns="45720" rtlCol="0" anchor="t">
            <a:spAutoFit/>
          </a:bodyPr>
          <a:lstStyle/>
          <a:p>
            <a:r>
              <a:rPr lang="en-GB" sz="1000">
                <a:solidFill>
                  <a:schemeClr val="bg1"/>
                </a:solidFill>
              </a:rPr>
              <a:t>Our power distribution and measurement system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66" name="Google Shape;66;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a:t>
            </a:fld>
            <a:endParaRPr/>
          </a:p>
        </p:txBody>
      </p:sp>
      <p:sp>
        <p:nvSpPr>
          <p:cNvPr id="67" name="Google Shape;67;p2"/>
          <p:cNvSpPr txBox="1"/>
          <p:nvPr/>
        </p:nvSpPr>
        <p:spPr>
          <a:xfrm>
            <a:off x="525475" y="1749525"/>
            <a:ext cx="2008800" cy="494700"/>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00000"/>
              </a:lnSpc>
              <a:spcBef>
                <a:spcPts val="0"/>
              </a:spcBef>
              <a:spcAft>
                <a:spcPts val="0"/>
              </a:spcAft>
              <a:buClr>
                <a:srgbClr val="000000"/>
              </a:buClr>
              <a:buSzPct val="100000"/>
              <a:buFont typeface="Arial"/>
              <a:buNone/>
            </a:pPr>
            <a:r>
              <a:rPr lang="tr-TR" sz="2400" b="1" i="0" u="none" strike="noStrike" cap="none">
                <a:solidFill>
                  <a:srgbClr val="F2F2F2"/>
                </a:solidFill>
                <a:latin typeface="Calibri"/>
                <a:ea typeface="Calibri"/>
                <a:cs typeface="Calibri"/>
                <a:sym typeface="Calibri"/>
              </a:rPr>
              <a:t>Team Name:</a:t>
            </a:r>
            <a:endParaRPr sz="2400" b="1" i="0" u="none" strike="noStrike" cap="none">
              <a:solidFill>
                <a:srgbClr val="F2F2F2"/>
              </a:solidFill>
              <a:latin typeface="Calibri"/>
              <a:ea typeface="Calibri"/>
              <a:cs typeface="Calibri"/>
              <a:sym typeface="Calibri"/>
            </a:endParaRPr>
          </a:p>
        </p:txBody>
      </p:sp>
      <p:sp>
        <p:nvSpPr>
          <p:cNvPr id="68" name="Google Shape;68;p2"/>
          <p:cNvSpPr txBox="1"/>
          <p:nvPr/>
        </p:nvSpPr>
        <p:spPr>
          <a:xfrm>
            <a:off x="525475" y="2839025"/>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Contact:</a:t>
            </a:r>
            <a:endParaRPr sz="2400" b="1" i="0" u="none" strike="noStrike" cap="none">
              <a:solidFill>
                <a:srgbClr val="F2F2F2"/>
              </a:solidFill>
              <a:latin typeface="Calibri"/>
              <a:ea typeface="Calibri"/>
              <a:cs typeface="Calibri"/>
              <a:sym typeface="Calibri"/>
            </a:endParaRPr>
          </a:p>
        </p:txBody>
      </p:sp>
      <p:sp>
        <p:nvSpPr>
          <p:cNvPr id="71" name="Google Shape;71;p2"/>
          <p:cNvSpPr txBox="1"/>
          <p:nvPr/>
        </p:nvSpPr>
        <p:spPr>
          <a:xfrm>
            <a:off x="2911750" y="1844025"/>
            <a:ext cx="5854500" cy="61552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F2F2F2"/>
                </a:solidFill>
                <a:latin typeface="Calibri"/>
                <a:ea typeface="Calibri"/>
                <a:cs typeface="Calibri"/>
                <a:sym typeface="Calibri"/>
              </a:rPr>
              <a:t>Team </a:t>
            </a:r>
            <a:r>
              <a:rPr lang="pl-PL" sz="1400" b="0" i="0" u="none" strike="noStrike" cap="none" err="1">
                <a:solidFill>
                  <a:srgbClr val="F2F2F2"/>
                </a:solidFill>
                <a:latin typeface="Calibri"/>
                <a:ea typeface="Calibri"/>
                <a:cs typeface="Calibri"/>
                <a:sym typeface="Calibri"/>
              </a:rPr>
              <a:t>name</a:t>
            </a:r>
            <a:r>
              <a:rPr lang="pl-PL" sz="1400" b="0" i="0" u="none" strike="noStrike" cap="none">
                <a:solidFill>
                  <a:srgbClr val="F2F2F2"/>
                </a:solidFill>
                <a:latin typeface="Calibri"/>
                <a:ea typeface="Calibri"/>
                <a:cs typeface="Calibri"/>
                <a:sym typeface="Calibri"/>
              </a:rPr>
              <a:t>: SKA </a:t>
            </a:r>
            <a:r>
              <a:rPr lang="pl-PL" sz="1400" b="0" i="0" u="none" strike="noStrike" cap="none" err="1">
                <a:solidFill>
                  <a:srgbClr val="F2F2F2"/>
                </a:solidFill>
                <a:latin typeface="Calibri"/>
                <a:ea typeface="Calibri"/>
                <a:cs typeface="Calibri"/>
                <a:sym typeface="Calibri"/>
              </a:rPr>
              <a:t>Robotics</a:t>
            </a:r>
            <a:endParaRPr lang="pl-PL" sz="1400" b="0"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a:solidFill>
                  <a:srgbClr val="F2F2F2"/>
                </a:solidFill>
                <a:latin typeface="Calibri"/>
                <a:ea typeface="Calibri"/>
                <a:cs typeface="Calibri"/>
                <a:sym typeface="Calibri"/>
              </a:rPr>
              <a:t>Rover </a:t>
            </a:r>
            <a:r>
              <a:rPr lang="pl-PL" err="1">
                <a:solidFill>
                  <a:srgbClr val="F2F2F2"/>
                </a:solidFill>
                <a:latin typeface="Calibri"/>
                <a:ea typeface="Calibri"/>
                <a:cs typeface="Calibri"/>
                <a:sym typeface="Calibri"/>
              </a:rPr>
              <a:t>name</a:t>
            </a:r>
            <a:r>
              <a:rPr lang="pl-PL">
                <a:solidFill>
                  <a:srgbClr val="F2F2F2"/>
                </a:solidFill>
                <a:latin typeface="Calibri"/>
                <a:ea typeface="Calibri"/>
                <a:cs typeface="Calibri"/>
                <a:sym typeface="Calibri"/>
              </a:rPr>
              <a:t>: </a:t>
            </a:r>
            <a:r>
              <a:rPr lang="pl-PL" err="1">
                <a:solidFill>
                  <a:srgbClr val="F2F2F2"/>
                </a:solidFill>
                <a:latin typeface="Calibri"/>
                <a:ea typeface="Calibri"/>
                <a:cs typeface="Calibri"/>
                <a:sym typeface="Calibri"/>
              </a:rPr>
              <a:t>Sirius</a:t>
            </a:r>
            <a:r>
              <a:rPr lang="pl-PL">
                <a:solidFill>
                  <a:srgbClr val="F2F2F2"/>
                </a:solidFill>
                <a:latin typeface="Calibri"/>
                <a:ea typeface="Calibri"/>
                <a:cs typeface="Calibri"/>
                <a:sym typeface="Calibri"/>
              </a:rPr>
              <a:t> II</a:t>
            </a:r>
            <a:endParaRPr sz="1400" b="0" i="0" u="none" strike="noStrike" cap="none">
              <a:solidFill>
                <a:srgbClr val="F2F2F2"/>
              </a:solidFill>
              <a:latin typeface="Calibri"/>
              <a:ea typeface="Calibri"/>
              <a:cs typeface="Calibri"/>
              <a:sym typeface="Calibri"/>
            </a:endParaRPr>
          </a:p>
        </p:txBody>
      </p:sp>
      <p:sp>
        <p:nvSpPr>
          <p:cNvPr id="72" name="Google Shape;72;p2"/>
          <p:cNvSpPr txBox="1"/>
          <p:nvPr/>
        </p:nvSpPr>
        <p:spPr>
          <a:xfrm>
            <a:off x="2911750" y="2992925"/>
            <a:ext cx="5854500" cy="104641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F2F2F2"/>
                </a:solidFill>
                <a:latin typeface="Calibri"/>
                <a:ea typeface="Calibri"/>
                <a:cs typeface="Calibri"/>
                <a:sym typeface="Calibri"/>
              </a:rPr>
              <a:t>E-mail: </a:t>
            </a:r>
            <a:r>
              <a:rPr lang="pl-PL" sz="1400" b="0" i="0" u="none" strike="noStrike" cap="none">
                <a:solidFill>
                  <a:srgbClr val="F2F2F2"/>
                </a:solidFill>
                <a:latin typeface="Calibri"/>
                <a:ea typeface="Calibri"/>
                <a:cs typeface="Calibri"/>
                <a:sym typeface="Calibri"/>
                <a:hlinkClick r:id="rId4"/>
              </a:rPr>
              <a:t>ska.robotics@gmail.com</a:t>
            </a:r>
            <a:endParaRPr lang="pl-PL" sz="1400" b="0"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F2F2F2"/>
                </a:solidFill>
                <a:latin typeface="Calibri"/>
                <a:ea typeface="Calibri"/>
                <a:cs typeface="Calibri"/>
                <a:sym typeface="Calibri"/>
              </a:rPr>
              <a:t>YouTube</a:t>
            </a:r>
            <a:r>
              <a:rPr lang="pl-PL">
                <a:solidFill>
                  <a:srgbClr val="F2F2F2"/>
                </a:solidFill>
                <a:latin typeface="Calibri"/>
                <a:ea typeface="Calibri"/>
                <a:cs typeface="Calibri"/>
                <a:sym typeface="Calibri"/>
              </a:rPr>
              <a:t>: </a:t>
            </a:r>
            <a:r>
              <a:rPr lang="pl-PL">
                <a:solidFill>
                  <a:srgbClr val="F2F2F2"/>
                </a:solidFill>
                <a:latin typeface="Calibri"/>
                <a:ea typeface="Calibri"/>
                <a:cs typeface="Calibri"/>
                <a:sym typeface="Calibri"/>
                <a:hlinkClick r:id="rId5"/>
              </a:rPr>
              <a:t>https://www.youtube.com/@skarobotics990</a:t>
            </a:r>
            <a:endParaRPr lang="pl-PL">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F2F2F2"/>
                </a:solidFill>
                <a:latin typeface="Calibri"/>
                <a:ea typeface="Calibri"/>
                <a:cs typeface="Calibri"/>
                <a:sym typeface="Calibri"/>
              </a:rPr>
              <a:t>Instagram: </a:t>
            </a:r>
            <a:r>
              <a:rPr lang="pl-PL" sz="1400" b="0" i="0" u="none" strike="noStrike" cap="none">
                <a:solidFill>
                  <a:srgbClr val="F2F2F2"/>
                </a:solidFill>
                <a:latin typeface="Calibri"/>
                <a:ea typeface="Calibri"/>
                <a:cs typeface="Calibri"/>
                <a:sym typeface="Calibri"/>
                <a:hlinkClick r:id="rId6"/>
              </a:rPr>
              <a:t>https://www.instagram.com/ska_pw/</a:t>
            </a:r>
            <a:endParaRPr lang="pl-PL" sz="1400" b="0"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a:solidFill>
                  <a:srgbClr val="F2F2F2"/>
                </a:solidFill>
                <a:latin typeface="Calibri"/>
                <a:ea typeface="Calibri"/>
                <a:cs typeface="Calibri"/>
                <a:sym typeface="Calibri"/>
              </a:rPr>
              <a:t>LinkedIn: </a:t>
            </a:r>
            <a:r>
              <a:rPr lang="pl-PL">
                <a:solidFill>
                  <a:srgbClr val="F2F2F2"/>
                </a:solidFill>
                <a:latin typeface="Calibri"/>
                <a:ea typeface="Calibri"/>
                <a:cs typeface="Calibri"/>
                <a:sym typeface="Calibri"/>
                <a:hlinkClick r:id="rId7"/>
              </a:rPr>
              <a:t>https://pl.linkedin.com/company/skapw</a:t>
            </a:r>
            <a:endParaRPr lang="pl-PL">
              <a:solidFill>
                <a:srgbClr val="F2F2F2"/>
              </a:solidFill>
              <a:latin typeface="Calibri"/>
              <a:ea typeface="Calibri"/>
              <a:cs typeface="Calibri"/>
              <a:sym typeface="Calibri"/>
            </a:endParaRPr>
          </a:p>
        </p:txBody>
      </p:sp>
      <p:pic>
        <p:nvPicPr>
          <p:cNvPr id="76" name="Google Shape;76;p2"/>
          <p:cNvPicPr preferRelativeResize="0"/>
          <p:nvPr/>
        </p:nvPicPr>
        <p:blipFill rotWithShape="1">
          <a:blip r:embed="rId8">
            <a:alphaModFix/>
          </a:blip>
          <a:srcRect/>
          <a:stretch/>
        </p:blipFill>
        <p:spPr>
          <a:xfrm>
            <a:off x="7550025" y="445025"/>
            <a:ext cx="1196783" cy="342161"/>
          </a:xfrm>
          <a:prstGeom prst="rect">
            <a:avLst/>
          </a:prstGeom>
          <a:noFill/>
          <a:ln>
            <a:noFill/>
          </a:ln>
        </p:spPr>
      </p:pic>
      <p:pic>
        <p:nvPicPr>
          <p:cNvPr id="5" name="Obraz 4" descr="Obraz zawierający tekst, Czcionka, Grafika, projekt graficzny&#10;&#10;Opis wygenerowany automatycznie">
            <a:extLst>
              <a:ext uri="{FF2B5EF4-FFF2-40B4-BE49-F238E27FC236}">
                <a16:creationId xmlns:a16="http://schemas.microsoft.com/office/drawing/2014/main" id="{BA1BD0C9-81BE-E440-BC2A-9A55D4455583}"/>
              </a:ext>
            </a:extLst>
          </p:cNvPr>
          <p:cNvPicPr>
            <a:picLocks noChangeAspect="1"/>
          </p:cNvPicPr>
          <p:nvPr/>
        </p:nvPicPr>
        <p:blipFill>
          <a:blip r:embed="rId9"/>
          <a:stretch>
            <a:fillRect/>
          </a:stretch>
        </p:blipFill>
        <p:spPr>
          <a:xfrm>
            <a:off x="456758" y="4248478"/>
            <a:ext cx="1643505" cy="6294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18"/>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86" name="Google Shape;286;p18"/>
          <p:cNvSpPr txBox="1"/>
          <p:nvPr/>
        </p:nvSpPr>
        <p:spPr>
          <a:xfrm>
            <a:off x="2911750" y="1370250"/>
            <a:ext cx="5854500"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US" b="1">
                <a:solidFill>
                  <a:srgbClr val="F2F2F2"/>
                </a:solidFill>
                <a:latin typeface="Calibri"/>
                <a:ea typeface="Calibri"/>
                <a:cs typeface="Calibri"/>
              </a:rPr>
              <a:t>Mass: </a:t>
            </a:r>
            <a:r>
              <a:rPr lang="en-US">
                <a:solidFill>
                  <a:srgbClr val="F2F2F2"/>
                </a:solidFill>
                <a:latin typeface="Calibri"/>
                <a:ea typeface="Calibri"/>
                <a:cs typeface="Calibri"/>
              </a:rPr>
              <a:t>6kg</a:t>
            </a:r>
          </a:p>
          <a:p>
            <a:pPr>
              <a:buSzPts val="1400"/>
            </a:pPr>
            <a:r>
              <a:rPr lang="en-US" b="1">
                <a:solidFill>
                  <a:srgbClr val="F2F2F2"/>
                </a:solidFill>
                <a:latin typeface="Calibri"/>
                <a:ea typeface="Calibri"/>
                <a:cs typeface="Calibri"/>
              </a:rPr>
              <a:t>Battery capacity: </a:t>
            </a:r>
            <a:r>
              <a:rPr lang="en-US">
                <a:solidFill>
                  <a:srgbClr val="F2F2F2"/>
                </a:solidFill>
                <a:latin typeface="Calibri"/>
                <a:ea typeface="Calibri"/>
                <a:cs typeface="Calibri"/>
              </a:rPr>
              <a:t>500Wh</a:t>
            </a:r>
          </a:p>
          <a:p>
            <a:pPr algn="just"/>
            <a:r>
              <a:rPr lang="en-GB" b="1">
                <a:solidFill>
                  <a:srgbClr val="F2F2F2"/>
                </a:solidFill>
                <a:latin typeface="Calibri"/>
                <a:ea typeface="Calibri"/>
              </a:rPr>
              <a:t>Operating time per battery charge: ~</a:t>
            </a:r>
            <a:r>
              <a:rPr lang="en-GB">
                <a:solidFill>
                  <a:srgbClr val="F2F2F2"/>
                </a:solidFill>
                <a:latin typeface="Calibri"/>
                <a:ea typeface="Calibri"/>
              </a:rPr>
              <a:t>3 hours</a:t>
            </a:r>
          </a:p>
          <a:p>
            <a:pPr algn="just"/>
            <a:r>
              <a:rPr lang="en-GB" b="1" err="1">
                <a:solidFill>
                  <a:srgbClr val="F2F2F2"/>
                </a:solidFill>
                <a:latin typeface="Calibri"/>
                <a:ea typeface="Calibri"/>
              </a:rPr>
              <a:t>Canbus</a:t>
            </a:r>
            <a:r>
              <a:rPr lang="en-GB" b="1">
                <a:solidFill>
                  <a:srgbClr val="F2F2F2"/>
                </a:solidFill>
                <a:latin typeface="Calibri"/>
                <a:ea typeface="Calibri"/>
              </a:rPr>
              <a:t> bandwidth: </a:t>
            </a:r>
            <a:r>
              <a:rPr lang="en-GB">
                <a:solidFill>
                  <a:srgbClr val="F2F2F2"/>
                </a:solidFill>
                <a:latin typeface="Calibri"/>
                <a:ea typeface="Calibri"/>
              </a:rPr>
              <a:t>1Mbit/s</a:t>
            </a:r>
          </a:p>
          <a:p>
            <a:pPr algn="just"/>
            <a:r>
              <a:rPr lang="en-GB" b="1">
                <a:solidFill>
                  <a:srgbClr val="F2F2F2"/>
                </a:solidFill>
                <a:latin typeface="Calibri"/>
                <a:ea typeface="Calibri"/>
              </a:rPr>
              <a:t>Power measurement resolution: </a:t>
            </a:r>
            <a:r>
              <a:rPr lang="en-GB">
                <a:solidFill>
                  <a:srgbClr val="F2F2F2"/>
                </a:solidFill>
                <a:latin typeface="Calibri"/>
                <a:ea typeface="Calibri"/>
              </a:rPr>
              <a:t>1mW</a:t>
            </a:r>
          </a:p>
          <a:p>
            <a:pPr algn="just"/>
            <a:r>
              <a:rPr lang="en-GB" b="1">
                <a:solidFill>
                  <a:srgbClr val="F2F2F2"/>
                </a:solidFill>
                <a:latin typeface="Calibri"/>
                <a:ea typeface="Calibri"/>
              </a:rPr>
              <a:t>Maximum measurement frequency: </a:t>
            </a:r>
            <a:r>
              <a:rPr lang="en-GB">
                <a:solidFill>
                  <a:srgbClr val="F2F2F2"/>
                </a:solidFill>
                <a:latin typeface="Calibri"/>
                <a:ea typeface="Calibri"/>
              </a:rPr>
              <a:t>250Hz</a:t>
            </a:r>
          </a:p>
          <a:p>
            <a:pPr algn="just"/>
            <a:endParaRPr lang="en-GB">
              <a:solidFill>
                <a:srgbClr val="F2F2F2"/>
              </a:solidFill>
              <a:latin typeface="Calibri"/>
              <a:ea typeface="Calibri"/>
            </a:endParaRPr>
          </a:p>
          <a:p>
            <a:pPr algn="just"/>
            <a:r>
              <a:rPr lang="en-GB">
                <a:solidFill>
                  <a:srgbClr val="F2F2F2"/>
                </a:solidFill>
                <a:latin typeface="Calibri"/>
                <a:ea typeface="Calibri"/>
              </a:rPr>
              <a:t>The battery capacity is more than enough for our needs, giving us time to prepare the rover, move it to the competition site, perform the mission and still have plenty of backup power. </a:t>
            </a:r>
          </a:p>
          <a:p>
            <a:pPr algn="just"/>
            <a:r>
              <a:rPr lang="en-GB">
                <a:solidFill>
                  <a:srgbClr val="F2F2F2"/>
                </a:solidFill>
                <a:latin typeface="Calibri"/>
                <a:ea typeface="Calibri"/>
              </a:rPr>
              <a:t>The power measurement modules are way more precise than we need to diagnose the rover.</a:t>
            </a:r>
          </a:p>
        </p:txBody>
      </p:sp>
      <p:sp>
        <p:nvSpPr>
          <p:cNvPr id="291" name="Google Shape;29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20</a:t>
            </a:fld>
            <a:endParaRPr/>
          </a:p>
        </p:txBody>
      </p:sp>
      <p:pic>
        <p:nvPicPr>
          <p:cNvPr id="293" name="Google Shape;293;p1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94" name="Google Shape;294;p18"/>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 name="Obraz 1" descr="Obraz zawierający tekst, Czcionka, Grafika, projekt graficzny&#10;&#10;Opis wygenerowany automatycznie">
            <a:extLst>
              <a:ext uri="{FF2B5EF4-FFF2-40B4-BE49-F238E27FC236}">
                <a16:creationId xmlns:a16="http://schemas.microsoft.com/office/drawing/2014/main" id="{04AAD6CB-C5D6-5F61-F203-39AD143EE916}"/>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19"/>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00" name="Google Shape;300;p19"/>
          <p:cNvSpPr txBox="1"/>
          <p:nvPr/>
        </p:nvSpPr>
        <p:spPr>
          <a:xfrm>
            <a:off x="2911750" y="1370250"/>
            <a:ext cx="5838172" cy="255451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GB">
                <a:solidFill>
                  <a:srgbClr val="F2F2F2"/>
                </a:solidFill>
                <a:latin typeface="Calibri"/>
                <a:ea typeface="Calibri"/>
                <a:cs typeface="Calibri"/>
              </a:rPr>
              <a:t>Our current </a:t>
            </a:r>
            <a:r>
              <a:rPr lang="en-GB" err="1">
                <a:solidFill>
                  <a:srgbClr val="F2F2F2"/>
                </a:solidFill>
                <a:latin typeface="Calibri"/>
                <a:ea typeface="Calibri"/>
                <a:cs typeface="Calibri"/>
              </a:rPr>
              <a:t>robo</a:t>
            </a:r>
            <a:r>
              <a:rPr lang="en-GB">
                <a:solidFill>
                  <a:srgbClr val="F2F2F2"/>
                </a:solidFill>
                <a:latin typeface="Calibri"/>
                <a:ea typeface="Calibri"/>
                <a:cs typeface="Calibri"/>
              </a:rPr>
              <a:t>-manipulator is a 5DOF system, with 3 rotational joints based on worm gearboxes and 2 pseudo-rotational joints based on high force linear actuators (1000N). This setup results in very high lift capabilities (10kg tested). A 6DOF update is currently in the works and is expected to be fully tested by the end of June. It may slightly lower our lift capabilities, but will still ensure a safety margin during any tasks expected.</a:t>
            </a:r>
            <a:endParaRPr lang="en-GB"/>
          </a:p>
          <a:p>
            <a:pPr>
              <a:buSzPts val="1400"/>
            </a:pPr>
            <a:r>
              <a:rPr lang="en-GB">
                <a:solidFill>
                  <a:srgbClr val="F2F2F2"/>
                </a:solidFill>
                <a:latin typeface="Calibri"/>
                <a:ea typeface="Calibri"/>
                <a:cs typeface="Calibri"/>
              </a:rPr>
              <a:t>Our current weakness is accuracy due to backlash, this will be </a:t>
            </a:r>
            <a:r>
              <a:rPr lang="en-GB" err="1">
                <a:solidFill>
                  <a:srgbClr val="F2F2F2"/>
                </a:solidFill>
                <a:latin typeface="Calibri"/>
                <a:ea typeface="Calibri"/>
                <a:cs typeface="Calibri"/>
              </a:rPr>
              <a:t>adressed</a:t>
            </a:r>
            <a:r>
              <a:rPr lang="en-GB">
                <a:solidFill>
                  <a:srgbClr val="F2F2F2"/>
                </a:solidFill>
                <a:latin typeface="Calibri"/>
                <a:ea typeface="Calibri"/>
                <a:cs typeface="Calibri"/>
              </a:rPr>
              <a:t> shortly by replacing one of the worm gearboxes with an in-house cutting-edge cycloidal drive, which should achieve sub-degree backlash, with no impact on dynamics or lift capabilities.</a:t>
            </a:r>
          </a:p>
          <a:p>
            <a:pPr>
              <a:buSzPts val="1400"/>
            </a:pPr>
            <a:endParaRPr lang="pl-PL" sz="1400" b="0" i="0" u="none" strike="noStrike" cap="none">
              <a:solidFill>
                <a:srgbClr val="F2F2F2"/>
              </a:solidFill>
              <a:latin typeface="Calibri"/>
              <a:ea typeface="Calibri"/>
              <a:cs typeface="Calibri"/>
            </a:endParaRPr>
          </a:p>
        </p:txBody>
      </p:sp>
      <p:sp>
        <p:nvSpPr>
          <p:cNvPr id="305" name="Google Shape;30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21</a:t>
            </a:fld>
            <a:endParaRPr/>
          </a:p>
        </p:txBody>
      </p:sp>
      <p:sp>
        <p:nvSpPr>
          <p:cNvPr id="306" name="Google Shape;306;p19"/>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08" name="Google Shape;308;p1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401F0A16-A1D0-5EC8-7161-B148BBFCAA9A}"/>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2"/>
        <p:cNvGrpSpPr/>
        <p:nvPr/>
      </p:nvGrpSpPr>
      <p:grpSpPr>
        <a:xfrm>
          <a:off x="0" y="0"/>
          <a:ext cx="0" cy="0"/>
          <a:chOff x="0" y="0"/>
          <a:chExt cx="0" cy="0"/>
        </a:xfrm>
      </p:grpSpPr>
      <p:sp>
        <p:nvSpPr>
          <p:cNvPr id="313" name="Google Shape;313;p20"/>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14" name="Google Shape;314;p20"/>
          <p:cNvSpPr txBox="1"/>
          <p:nvPr/>
        </p:nvSpPr>
        <p:spPr>
          <a:xfrm>
            <a:off x="2911750" y="1370250"/>
            <a:ext cx="5854500" cy="1908184"/>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US">
                <a:solidFill>
                  <a:srgbClr val="F2F2F2"/>
                </a:solidFill>
                <a:latin typeface="Calibri"/>
                <a:ea typeface="Calibri"/>
                <a:cs typeface="Calibri"/>
              </a:rPr>
              <a:t>Having a very high lifting capacity is quite a unique capability. This allows us to sample rocks much larger than the competition. It also gives us a lot of headroom during normal operation, which means we don’t need to worry about the durability of the system.</a:t>
            </a:r>
          </a:p>
          <a:p>
            <a:pPr>
              <a:buSzPts val="1400"/>
            </a:pPr>
            <a:r>
              <a:rPr lang="en-US">
                <a:solidFill>
                  <a:srgbClr val="F2F2F2"/>
                </a:solidFill>
                <a:latin typeface="Calibri"/>
                <a:ea typeface="Calibri"/>
                <a:cs typeface="Calibri"/>
              </a:rPr>
              <a:t>However, high lifting capacity prevents us from achieving high accuracy and dynamic operation. That is why we are currently designing a new 6dof robotic arm, which will have a lower lifting capacity, but offer much better precision and maximum movement speed.</a:t>
            </a:r>
          </a:p>
        </p:txBody>
      </p:sp>
      <p:sp>
        <p:nvSpPr>
          <p:cNvPr id="317" name="Google Shape;31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22</a:t>
            </a:fld>
            <a:endParaRPr/>
          </a:p>
        </p:txBody>
      </p:sp>
      <p:sp>
        <p:nvSpPr>
          <p:cNvPr id="318" name="Google Shape;318;p20"/>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20" name="Google Shape;320;p2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8FF22BFC-5049-6B44-EC02-D33991110BA3}"/>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21"/>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28" name="Google Shape;328;p21"/>
          <p:cNvSpPr txBox="1">
            <a:spLocks noGrp="1"/>
          </p:cNvSpPr>
          <p:nvPr>
            <p:ph type="sldNum" idx="12"/>
          </p:nvPr>
        </p:nvSpPr>
        <p:spPr>
          <a:xfrm>
            <a:off x="8472458" y="4687030"/>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23</a:t>
            </a:fld>
            <a:endParaRPr/>
          </a:p>
        </p:txBody>
      </p:sp>
      <p:sp>
        <p:nvSpPr>
          <p:cNvPr id="329" name="Google Shape;329;p21"/>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31" name="Google Shape;331;p2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BD2D7E1B-2BAF-A54B-F9D3-693DB533C342}"/>
              </a:ext>
            </a:extLst>
          </p:cNvPr>
          <p:cNvPicPr>
            <a:picLocks noChangeAspect="1"/>
          </p:cNvPicPr>
          <p:nvPr/>
        </p:nvPicPr>
        <p:blipFill>
          <a:blip r:embed="rId5"/>
          <a:stretch>
            <a:fillRect/>
          </a:stretch>
        </p:blipFill>
        <p:spPr>
          <a:xfrm>
            <a:off x="456758" y="4248478"/>
            <a:ext cx="1643505" cy="629485"/>
          </a:xfrm>
          <a:prstGeom prst="rect">
            <a:avLst/>
          </a:prstGeom>
        </p:spPr>
      </p:pic>
      <p:pic>
        <p:nvPicPr>
          <p:cNvPr id="6" name="Obraz 5" descr="Obraz zawierający na wolnym powietrzu, niebo, chmura, roślina&#10;&#10;Opis wygenerowany automatycznie">
            <a:extLst>
              <a:ext uri="{FF2B5EF4-FFF2-40B4-BE49-F238E27FC236}">
                <a16:creationId xmlns:a16="http://schemas.microsoft.com/office/drawing/2014/main" id="{DB360C87-6878-7382-B50F-0E19956EFB6A}"/>
              </a:ext>
            </a:extLst>
          </p:cNvPr>
          <p:cNvPicPr>
            <a:picLocks noChangeAspect="1"/>
          </p:cNvPicPr>
          <p:nvPr/>
        </p:nvPicPr>
        <p:blipFill rotWithShape="1">
          <a:blip r:embed="rId6"/>
          <a:srcRect l="17176" t="24632" r="43573" b="8029"/>
          <a:stretch/>
        </p:blipFill>
        <p:spPr>
          <a:xfrm>
            <a:off x="2537406" y="1058260"/>
            <a:ext cx="3099780" cy="3502648"/>
          </a:xfrm>
          <a:prstGeom prst="rect">
            <a:avLst/>
          </a:prstGeom>
        </p:spPr>
      </p:pic>
      <p:pic>
        <p:nvPicPr>
          <p:cNvPr id="8" name="Obraz 7" descr="Obraz zawierający koło, opona, ziemia, na wolnym powietrzu&#10;&#10;Opis wygenerowany automatycznie">
            <a:extLst>
              <a:ext uri="{FF2B5EF4-FFF2-40B4-BE49-F238E27FC236}">
                <a16:creationId xmlns:a16="http://schemas.microsoft.com/office/drawing/2014/main" id="{D62785FF-92CC-955A-1587-9F72DD13D488}"/>
              </a:ext>
            </a:extLst>
          </p:cNvPr>
          <p:cNvPicPr>
            <a:picLocks noChangeAspect="1"/>
          </p:cNvPicPr>
          <p:nvPr/>
        </p:nvPicPr>
        <p:blipFill rotWithShape="1">
          <a:blip r:embed="rId7"/>
          <a:srcRect l="29323" r="20014" b="17268"/>
          <a:stretch/>
        </p:blipFill>
        <p:spPr>
          <a:xfrm>
            <a:off x="5642527" y="1060174"/>
            <a:ext cx="3105359" cy="3501614"/>
          </a:xfrm>
          <a:prstGeom prst="rect">
            <a:avLst/>
          </a:prstGeom>
        </p:spPr>
      </p:pic>
      <p:sp>
        <p:nvSpPr>
          <p:cNvPr id="5" name="pole tekstowe 5">
            <a:extLst>
              <a:ext uri="{FF2B5EF4-FFF2-40B4-BE49-F238E27FC236}">
                <a16:creationId xmlns:a16="http://schemas.microsoft.com/office/drawing/2014/main" id="{22679D04-5EBE-B052-BF65-8AD7E7400915}"/>
              </a:ext>
            </a:extLst>
          </p:cNvPr>
          <p:cNvSpPr txBox="1"/>
          <p:nvPr/>
        </p:nvSpPr>
        <p:spPr>
          <a:xfrm>
            <a:off x="2839912" y="4564454"/>
            <a:ext cx="2447833" cy="246221"/>
          </a:xfrm>
          <a:prstGeom prst="rect">
            <a:avLst/>
          </a:prstGeom>
          <a:noFill/>
        </p:spPr>
        <p:txBody>
          <a:bodyPr wrap="square" lIns="91440" tIns="45720" rIns="91440" bIns="45720" rtlCol="0" anchor="t">
            <a:spAutoFit/>
          </a:bodyPr>
          <a:lstStyle/>
          <a:p>
            <a:pPr algn="ctr"/>
            <a:r>
              <a:rPr lang="en-GB" sz="1000">
                <a:solidFill>
                  <a:schemeClr val="bg1"/>
                </a:solidFill>
              </a:rPr>
              <a:t>Robotic arm after URC 2023</a:t>
            </a:r>
            <a:endParaRPr lang="en-US">
              <a:solidFill>
                <a:schemeClr val="bg1"/>
              </a:solidFill>
            </a:endParaRPr>
          </a:p>
        </p:txBody>
      </p:sp>
      <p:sp>
        <p:nvSpPr>
          <p:cNvPr id="7" name="pole tekstowe 5">
            <a:extLst>
              <a:ext uri="{FF2B5EF4-FFF2-40B4-BE49-F238E27FC236}">
                <a16:creationId xmlns:a16="http://schemas.microsoft.com/office/drawing/2014/main" id="{C6C80E8C-57EE-E551-FF44-61E0E612D3AB}"/>
              </a:ext>
            </a:extLst>
          </p:cNvPr>
          <p:cNvSpPr txBox="1"/>
          <p:nvPr/>
        </p:nvSpPr>
        <p:spPr>
          <a:xfrm>
            <a:off x="5633913" y="4564453"/>
            <a:ext cx="3059019" cy="246221"/>
          </a:xfrm>
          <a:prstGeom prst="rect">
            <a:avLst/>
          </a:prstGeom>
          <a:noFill/>
        </p:spPr>
        <p:txBody>
          <a:bodyPr wrap="square" lIns="91440" tIns="45720" rIns="91440" bIns="45720" rtlCol="0" anchor="t">
            <a:spAutoFit/>
          </a:bodyPr>
          <a:lstStyle/>
          <a:p>
            <a:pPr algn="ctr"/>
            <a:r>
              <a:rPr lang="en-GB" sz="1000">
                <a:solidFill>
                  <a:schemeClr val="bg1"/>
                </a:solidFill>
              </a:rPr>
              <a:t>Robotic arm collecting a rock during ERC 2023</a:t>
            </a:r>
            <a:endParaRPr lang="en-US">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22"/>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37" name="Google Shape;337;p22"/>
          <p:cNvSpPr txBox="1"/>
          <p:nvPr/>
        </p:nvSpPr>
        <p:spPr>
          <a:xfrm>
            <a:off x="2911750" y="1370250"/>
            <a:ext cx="5854500" cy="2123628"/>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GB">
                <a:solidFill>
                  <a:srgbClr val="F2F2F2"/>
                </a:solidFill>
                <a:latin typeface="Calibri"/>
                <a:ea typeface="Calibri"/>
                <a:cs typeface="Calibri"/>
              </a:rPr>
              <a:t>The </a:t>
            </a:r>
            <a:r>
              <a:rPr lang="en-GB" err="1">
                <a:solidFill>
                  <a:srgbClr val="F2F2F2"/>
                </a:solidFill>
                <a:latin typeface="Calibri"/>
                <a:ea typeface="Calibri"/>
                <a:cs typeface="Calibri"/>
              </a:rPr>
              <a:t>robo</a:t>
            </a:r>
            <a:r>
              <a:rPr lang="en-GB">
                <a:solidFill>
                  <a:srgbClr val="F2F2F2"/>
                </a:solidFill>
                <a:latin typeface="Calibri"/>
                <a:ea typeface="Calibri"/>
                <a:cs typeface="Calibri"/>
              </a:rPr>
              <a:t>-manipulator system weights around 12kg, this will be reduced to sub 10kg with planned upgrades. Max tested payload is 10kg, but our calculations suggest 15kg of maximum lift. </a:t>
            </a:r>
            <a:br>
              <a:rPr lang="en-GB">
                <a:latin typeface="Calibri"/>
                <a:ea typeface="Calibri"/>
                <a:cs typeface="Calibri"/>
              </a:rPr>
            </a:br>
            <a:r>
              <a:rPr lang="en-GB">
                <a:solidFill>
                  <a:srgbClr val="F2F2F2"/>
                </a:solidFill>
                <a:latin typeface="Calibri"/>
                <a:ea typeface="Calibri"/>
                <a:cs typeface="Calibri"/>
              </a:rPr>
              <a:t>The system has more than adequate lift </a:t>
            </a:r>
            <a:r>
              <a:rPr lang="en-GB" err="1">
                <a:solidFill>
                  <a:srgbClr val="F2F2F2"/>
                </a:solidFill>
                <a:latin typeface="Calibri"/>
                <a:ea typeface="Calibri"/>
                <a:cs typeface="Calibri"/>
              </a:rPr>
              <a:t>capabilites</a:t>
            </a:r>
            <a:r>
              <a:rPr lang="en-GB">
                <a:solidFill>
                  <a:srgbClr val="F2F2F2"/>
                </a:solidFill>
                <a:latin typeface="Calibri"/>
                <a:ea typeface="Calibri"/>
                <a:cs typeface="Calibri"/>
              </a:rPr>
              <a:t>, but the accuracy hinders us severely during high precision tasks. Upgrades are set to be installed and tested by the end of June. In pure frictional tasks (smooth objects, unlikely to be found during the competition) our gripper should be able to hold a 2kg object. Additional addons (</a:t>
            </a:r>
            <a:r>
              <a:rPr lang="en-GB" err="1">
                <a:solidFill>
                  <a:srgbClr val="F2F2F2"/>
                </a:solidFill>
                <a:latin typeface="Calibri"/>
                <a:ea typeface="Calibri"/>
                <a:cs typeface="Calibri"/>
              </a:rPr>
              <a:t>eg.</a:t>
            </a:r>
            <a:r>
              <a:rPr lang="en-GB">
                <a:solidFill>
                  <a:srgbClr val="F2F2F2"/>
                </a:solidFill>
                <a:latin typeface="Calibri"/>
                <a:ea typeface="Calibri"/>
                <a:cs typeface="Calibri"/>
              </a:rPr>
              <a:t> Electrical probes) can be easily added to the gripper subsystem. </a:t>
            </a:r>
            <a:endParaRPr lang="en-GB"/>
          </a:p>
        </p:txBody>
      </p:sp>
      <p:sp>
        <p:nvSpPr>
          <p:cNvPr id="342" name="Google Shape;34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24</a:t>
            </a:fld>
            <a:endParaRPr/>
          </a:p>
        </p:txBody>
      </p:sp>
      <p:sp>
        <p:nvSpPr>
          <p:cNvPr id="343" name="Google Shape;343;p2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45" name="Google Shape;345;p2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142EAC2E-FF4C-B18B-45FC-E1A924F4B14D}"/>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23"/>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51" name="Google Shape;351;p23"/>
          <p:cNvSpPr txBox="1"/>
          <p:nvPr/>
        </p:nvSpPr>
        <p:spPr>
          <a:xfrm>
            <a:off x="2911750" y="1370250"/>
            <a:ext cx="5854500" cy="255451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GB" sz="1400" b="0" i="0" u="none" strike="noStrike" cap="none">
                <a:solidFill>
                  <a:srgbClr val="F2F2F2"/>
                </a:solidFill>
                <a:latin typeface="Calibri"/>
                <a:ea typeface="Calibri"/>
                <a:cs typeface="Calibri"/>
                <a:sym typeface="Calibri"/>
              </a:rPr>
              <a:t>A drilling module was designed to collect a soil sample. Its main components are a cylinder, a drill rotating </a:t>
            </a:r>
            <a:r>
              <a:rPr lang="en-GB">
                <a:solidFill>
                  <a:srgbClr val="F2F2F2"/>
                </a:solidFill>
                <a:latin typeface="Calibri"/>
                <a:ea typeface="Calibri"/>
                <a:cs typeface="Calibri"/>
                <a:sym typeface="Calibri"/>
              </a:rPr>
              <a:t>inside</a:t>
            </a:r>
            <a:r>
              <a:rPr lang="en-GB" sz="1400" b="0" i="0" u="none" strike="noStrike" cap="none">
                <a:solidFill>
                  <a:srgbClr val="F2F2F2"/>
                </a:solidFill>
                <a:latin typeface="Calibri"/>
                <a:ea typeface="Calibri"/>
                <a:cs typeface="Calibri"/>
                <a:sym typeface="Calibri"/>
              </a:rPr>
              <a:t>, an automatic </a:t>
            </a:r>
            <a:r>
              <a:rPr lang="en-GB">
                <a:solidFill>
                  <a:srgbClr val="F2F2F2"/>
                </a:solidFill>
                <a:latin typeface="Calibri"/>
                <a:ea typeface="Calibri"/>
                <a:cs typeface="Calibri"/>
                <a:sym typeface="Calibri"/>
              </a:rPr>
              <a:t>lid</a:t>
            </a:r>
            <a:r>
              <a:rPr lang="en-GB" sz="1400" b="0" i="0" u="none" strike="noStrike" cap="none">
                <a:solidFill>
                  <a:srgbClr val="F2F2F2"/>
                </a:solidFill>
                <a:latin typeface="Calibri"/>
                <a:ea typeface="Calibri"/>
                <a:cs typeface="Calibri"/>
                <a:sym typeface="Calibri"/>
              </a:rPr>
              <a:t> and a lowering </a:t>
            </a:r>
            <a:r>
              <a:rPr lang="en-GB">
                <a:solidFill>
                  <a:srgbClr val="F2F2F2"/>
                </a:solidFill>
                <a:latin typeface="Calibri"/>
                <a:ea typeface="Calibri"/>
                <a:cs typeface="Calibri"/>
                <a:sym typeface="Calibri"/>
              </a:rPr>
              <a:t>gantry mechanism</a:t>
            </a:r>
            <a:r>
              <a:rPr lang="en-GB" sz="1400" b="0" i="0" u="none" strike="noStrike" cap="none">
                <a:solidFill>
                  <a:srgbClr val="F2F2F2"/>
                </a:solidFill>
                <a:latin typeface="Calibri"/>
                <a:ea typeface="Calibri"/>
                <a:cs typeface="Calibri"/>
                <a:sym typeface="Calibri"/>
              </a:rPr>
              <a:t>. The sample, while being </a:t>
            </a:r>
            <a:r>
              <a:rPr lang="en-GB">
                <a:solidFill>
                  <a:srgbClr val="F2F2F2"/>
                </a:solidFill>
                <a:latin typeface="Calibri"/>
                <a:ea typeface="Calibri"/>
                <a:cs typeface="Calibri"/>
                <a:sym typeface="Calibri"/>
              </a:rPr>
              <a:t>collected</a:t>
            </a:r>
            <a:r>
              <a:rPr lang="en-GB" sz="1400" b="0" i="0" u="none" strike="noStrike" cap="none">
                <a:solidFill>
                  <a:srgbClr val="F2F2F2"/>
                </a:solidFill>
                <a:latin typeface="Calibri"/>
                <a:ea typeface="Calibri"/>
                <a:cs typeface="Calibri"/>
                <a:sym typeface="Calibri"/>
              </a:rPr>
              <a:t>, is </a:t>
            </a:r>
            <a:r>
              <a:rPr lang="en-GB">
                <a:solidFill>
                  <a:srgbClr val="F2F2F2"/>
                </a:solidFill>
                <a:latin typeface="Calibri"/>
                <a:ea typeface="Calibri"/>
                <a:cs typeface="Calibri"/>
                <a:sym typeface="Calibri"/>
              </a:rPr>
              <a:t>kept inside</a:t>
            </a:r>
            <a:r>
              <a:rPr lang="en-GB" sz="1400" b="0" i="0" u="none" strike="noStrike" cap="none">
                <a:solidFill>
                  <a:srgbClr val="F2F2F2"/>
                </a:solidFill>
                <a:latin typeface="Calibri"/>
                <a:ea typeface="Calibri"/>
                <a:cs typeface="Calibri"/>
                <a:sym typeface="Calibri"/>
              </a:rPr>
              <a:t> </a:t>
            </a:r>
            <a:r>
              <a:rPr lang="en-GB">
                <a:solidFill>
                  <a:srgbClr val="F2F2F2"/>
                </a:solidFill>
                <a:latin typeface="Calibri"/>
                <a:ea typeface="Calibri"/>
                <a:cs typeface="Calibri"/>
                <a:sym typeface="Calibri"/>
              </a:rPr>
              <a:t>of </a:t>
            </a:r>
            <a:r>
              <a:rPr lang="en-GB" sz="1400" b="0" i="0" u="none" strike="noStrike" cap="none">
                <a:solidFill>
                  <a:srgbClr val="F2F2F2"/>
                </a:solidFill>
                <a:latin typeface="Calibri"/>
                <a:ea typeface="Calibri"/>
                <a:cs typeface="Calibri"/>
                <a:sym typeface="Calibri"/>
              </a:rPr>
              <a:t>the cylinder. When the module is raised, a special mechanism closes the bottom of the drill, securing the sample. </a:t>
            </a:r>
            <a:r>
              <a:rPr lang="en-GB">
                <a:solidFill>
                  <a:srgbClr val="F2F2F2"/>
                </a:solidFill>
                <a:latin typeface="Calibri"/>
                <a:ea typeface="Calibri"/>
                <a:cs typeface="Calibri"/>
                <a:sym typeface="Calibri"/>
              </a:rPr>
              <a:t>The lid can be opened, and the sample can be retrieved,</a:t>
            </a:r>
            <a:r>
              <a:rPr lang="en-GB" sz="1400" b="0" i="0" u="none" strike="noStrike" cap="none">
                <a:solidFill>
                  <a:srgbClr val="F2F2F2"/>
                </a:solidFill>
                <a:latin typeface="Calibri"/>
                <a:ea typeface="Calibri"/>
                <a:cs typeface="Calibri"/>
                <a:sym typeface="Calibri"/>
              </a:rPr>
              <a:t> when the rover returns to the base.</a:t>
            </a:r>
            <a:r>
              <a:rPr lang="en-GB">
                <a:solidFill>
                  <a:srgbClr val="F2F2F2"/>
                </a:solidFill>
                <a:latin typeface="Calibri"/>
                <a:ea typeface="Calibri"/>
                <a:cs typeface="Calibri"/>
                <a:sym typeface="Calibri"/>
              </a:rPr>
              <a:t> </a:t>
            </a:r>
            <a:endParaRPr lang="en-GB">
              <a:solidFill>
                <a:srgbClr val="F2F2F2"/>
              </a:solidFill>
              <a:latin typeface="Calibri"/>
              <a:ea typeface="Calibri"/>
              <a:cs typeface="Calibri"/>
            </a:endParaRPr>
          </a:p>
          <a:p>
            <a:pPr>
              <a:buSzPts val="1400"/>
            </a:pPr>
            <a:r>
              <a:rPr lang="en-GB">
                <a:solidFill>
                  <a:srgbClr val="F2F2F2"/>
                </a:solidFill>
                <a:latin typeface="Calibri"/>
                <a:ea typeface="Calibri"/>
                <a:cs typeface="Calibri"/>
              </a:rPr>
              <a:t>This solution is a continuation of last year's sampling module, which proved its effectiveness at the European Rover Challenge 2023. It is simple and has few moving parts, which translates into low failure rates. A disadvantage is that the drill has been designed to work in sandy ground, which could be a problem if we need to sample rocky terrain.</a:t>
            </a:r>
          </a:p>
        </p:txBody>
      </p:sp>
      <p:sp>
        <p:nvSpPr>
          <p:cNvPr id="356" name="Google Shape;35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25</a:t>
            </a:fld>
            <a:endParaRPr/>
          </a:p>
        </p:txBody>
      </p:sp>
      <p:sp>
        <p:nvSpPr>
          <p:cNvPr id="357" name="Google Shape;357;p2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59" name="Google Shape;359;p2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06C22554-51C7-B47E-0159-B52D12311AE9}"/>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
        <p:nvSpPr>
          <p:cNvPr id="364" name="Google Shape;364;p24"/>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65" name="Google Shape;365;p24"/>
          <p:cNvSpPr txBox="1"/>
          <p:nvPr/>
        </p:nvSpPr>
        <p:spPr>
          <a:xfrm>
            <a:off x="2911750" y="1370250"/>
            <a:ext cx="5854500" cy="1477297"/>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GB">
                <a:solidFill>
                  <a:srgbClr val="F2F2F2"/>
                </a:solidFill>
                <a:latin typeface="Calibri"/>
                <a:ea typeface="Calibri"/>
                <a:cs typeface="Calibri"/>
              </a:rPr>
              <a:t>It is important to weight the sample right as it is collected. In order to achieve this, the entire module is mounted on a tension rod. We make weight measurements before and after collecting the sample and use the difference to determine how much the sample weighs.</a:t>
            </a:r>
          </a:p>
          <a:p>
            <a:pPr>
              <a:buSzPts val="1400"/>
            </a:pPr>
            <a:r>
              <a:rPr lang="en-GB">
                <a:solidFill>
                  <a:srgbClr val="F2F2F2"/>
                </a:solidFill>
                <a:latin typeface="Calibri"/>
                <a:ea typeface="Calibri"/>
                <a:cs typeface="Calibri"/>
              </a:rPr>
              <a:t>We also use potassium, nitrogen and water sensors to perform basic measurements of the sample while still inside of the rover.</a:t>
            </a:r>
          </a:p>
        </p:txBody>
      </p:sp>
      <p:sp>
        <p:nvSpPr>
          <p:cNvPr id="368" name="Google Shape;36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26</a:t>
            </a:fld>
            <a:endParaRPr/>
          </a:p>
        </p:txBody>
      </p:sp>
      <p:sp>
        <p:nvSpPr>
          <p:cNvPr id="369" name="Google Shape;369;p24"/>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71" name="Google Shape;371;p2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63106D6A-4CC3-C885-2CA3-BB70E98E6C35}"/>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Google Shape;376;p25"/>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79" name="Google Shape;37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27</a:t>
            </a:fld>
            <a:endParaRPr/>
          </a:p>
        </p:txBody>
      </p:sp>
      <p:sp>
        <p:nvSpPr>
          <p:cNvPr id="380" name="Google Shape;380;p25"/>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82" name="Google Shape;382;p25"/>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ADF85C8C-B00E-7A16-7256-FFD53DF5528B}"/>
              </a:ext>
            </a:extLst>
          </p:cNvPr>
          <p:cNvPicPr>
            <a:picLocks noChangeAspect="1"/>
          </p:cNvPicPr>
          <p:nvPr/>
        </p:nvPicPr>
        <p:blipFill>
          <a:blip r:embed="rId5"/>
          <a:stretch>
            <a:fillRect/>
          </a:stretch>
        </p:blipFill>
        <p:spPr>
          <a:xfrm>
            <a:off x="456758" y="4248478"/>
            <a:ext cx="1643505" cy="629485"/>
          </a:xfrm>
          <a:prstGeom prst="rect">
            <a:avLst/>
          </a:prstGeom>
        </p:spPr>
      </p:pic>
      <p:pic>
        <p:nvPicPr>
          <p:cNvPr id="4" name="Obraz 3" descr="Obraz zawierający opona, koło, ziemia, zabawka&#10;&#10;Opis wygenerowany automatycznie">
            <a:extLst>
              <a:ext uri="{FF2B5EF4-FFF2-40B4-BE49-F238E27FC236}">
                <a16:creationId xmlns:a16="http://schemas.microsoft.com/office/drawing/2014/main" id="{423C2885-0995-948F-D9C8-F43150706D57}"/>
              </a:ext>
            </a:extLst>
          </p:cNvPr>
          <p:cNvPicPr>
            <a:picLocks noChangeAspect="1"/>
          </p:cNvPicPr>
          <p:nvPr/>
        </p:nvPicPr>
        <p:blipFill>
          <a:blip r:embed="rId6"/>
          <a:stretch>
            <a:fillRect/>
          </a:stretch>
        </p:blipFill>
        <p:spPr>
          <a:xfrm>
            <a:off x="1851784" y="996623"/>
            <a:ext cx="3699455" cy="2416606"/>
          </a:xfrm>
          <a:prstGeom prst="rect">
            <a:avLst/>
          </a:prstGeom>
        </p:spPr>
      </p:pic>
      <p:pic>
        <p:nvPicPr>
          <p:cNvPr id="3" name="Picture 2" descr="A mechanical drawing of a machine&#10;&#10;Description automatically generated">
            <a:extLst>
              <a:ext uri="{FF2B5EF4-FFF2-40B4-BE49-F238E27FC236}">
                <a16:creationId xmlns:a16="http://schemas.microsoft.com/office/drawing/2014/main" id="{F59AE172-97B8-9AFC-B013-0678752018A9}"/>
              </a:ext>
            </a:extLst>
          </p:cNvPr>
          <p:cNvPicPr>
            <a:picLocks noChangeAspect="1"/>
          </p:cNvPicPr>
          <p:nvPr/>
        </p:nvPicPr>
        <p:blipFill>
          <a:blip r:embed="rId7"/>
          <a:stretch>
            <a:fillRect/>
          </a:stretch>
        </p:blipFill>
        <p:spPr>
          <a:xfrm>
            <a:off x="5542188" y="687456"/>
            <a:ext cx="1944168" cy="3934240"/>
          </a:xfrm>
          <a:prstGeom prst="rect">
            <a:avLst/>
          </a:prstGeom>
        </p:spPr>
      </p:pic>
      <p:sp>
        <p:nvSpPr>
          <p:cNvPr id="8" name="pole tekstowe 5">
            <a:extLst>
              <a:ext uri="{FF2B5EF4-FFF2-40B4-BE49-F238E27FC236}">
                <a16:creationId xmlns:a16="http://schemas.microsoft.com/office/drawing/2014/main" id="{129CC9FE-48BA-9312-A9B9-559B5A7061BA}"/>
              </a:ext>
            </a:extLst>
          </p:cNvPr>
          <p:cNvSpPr txBox="1"/>
          <p:nvPr/>
        </p:nvSpPr>
        <p:spPr>
          <a:xfrm>
            <a:off x="1855662" y="3413516"/>
            <a:ext cx="3701956" cy="254158"/>
          </a:xfrm>
          <a:prstGeom prst="rect">
            <a:avLst/>
          </a:prstGeom>
          <a:noFill/>
        </p:spPr>
        <p:txBody>
          <a:bodyPr wrap="square" lIns="91440" tIns="45720" rIns="91440" bIns="45720" rtlCol="0" anchor="t">
            <a:spAutoFit/>
          </a:bodyPr>
          <a:lstStyle/>
          <a:p>
            <a:pPr algn="ctr"/>
            <a:r>
              <a:rPr lang="en-GB" sz="1000">
                <a:solidFill>
                  <a:schemeClr val="bg1"/>
                </a:solidFill>
              </a:rPr>
              <a:t>Drilling module collecting a sample during ERC 2023</a:t>
            </a:r>
            <a:endParaRPr lang="en-US">
              <a:solidFill>
                <a:schemeClr val="bg1"/>
              </a:solidFill>
            </a:endParaRPr>
          </a:p>
        </p:txBody>
      </p:sp>
      <p:sp>
        <p:nvSpPr>
          <p:cNvPr id="9" name="pole tekstowe 5">
            <a:extLst>
              <a:ext uri="{FF2B5EF4-FFF2-40B4-BE49-F238E27FC236}">
                <a16:creationId xmlns:a16="http://schemas.microsoft.com/office/drawing/2014/main" id="{3EF57A7C-F6BC-B686-1828-A4C50C9DEF81}"/>
              </a:ext>
            </a:extLst>
          </p:cNvPr>
          <p:cNvSpPr txBox="1"/>
          <p:nvPr/>
        </p:nvSpPr>
        <p:spPr>
          <a:xfrm>
            <a:off x="4665537" y="4627954"/>
            <a:ext cx="3701956" cy="254158"/>
          </a:xfrm>
          <a:prstGeom prst="rect">
            <a:avLst/>
          </a:prstGeom>
          <a:noFill/>
        </p:spPr>
        <p:txBody>
          <a:bodyPr wrap="square" lIns="91440" tIns="45720" rIns="91440" bIns="45720" rtlCol="0" anchor="t">
            <a:spAutoFit/>
          </a:bodyPr>
          <a:lstStyle/>
          <a:p>
            <a:pPr algn="ctr"/>
            <a:r>
              <a:rPr lang="en-GB" sz="1000">
                <a:solidFill>
                  <a:schemeClr val="bg1"/>
                </a:solidFill>
              </a:rPr>
              <a:t>New sampling module design</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26"/>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88" name="Google Shape;388;p26"/>
          <p:cNvSpPr txBox="1"/>
          <p:nvPr/>
        </p:nvSpPr>
        <p:spPr>
          <a:xfrm>
            <a:off x="2911750" y="1370250"/>
            <a:ext cx="5854500" cy="255451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GB" b="1">
                <a:solidFill>
                  <a:srgbClr val="F2F2F2"/>
                </a:solidFill>
                <a:latin typeface="Calibri"/>
                <a:ea typeface="Calibri"/>
                <a:cs typeface="Calibri"/>
              </a:rPr>
              <a:t>Mass: 3kg</a:t>
            </a:r>
          </a:p>
          <a:p>
            <a:pPr>
              <a:buSzPts val="1400"/>
            </a:pPr>
            <a:r>
              <a:rPr lang="en-GB" b="1">
                <a:solidFill>
                  <a:srgbClr val="F2F2F2"/>
                </a:solidFill>
                <a:latin typeface="Calibri"/>
                <a:ea typeface="Calibri"/>
                <a:cs typeface="Calibri"/>
              </a:rPr>
              <a:t>Dimensions: 0.4x0.15x0.15[m]</a:t>
            </a:r>
          </a:p>
          <a:p>
            <a:pPr algn="just"/>
            <a:r>
              <a:rPr lang="en-GB" b="1">
                <a:solidFill>
                  <a:srgbClr val="F2F2F2"/>
                </a:solidFill>
                <a:latin typeface="Calibri"/>
                <a:ea typeface="Calibri"/>
              </a:rPr>
              <a:t>Max drilling speed: 3cm/s</a:t>
            </a:r>
          </a:p>
          <a:p>
            <a:pPr algn="just"/>
            <a:r>
              <a:rPr lang="en-GB" b="1">
                <a:solidFill>
                  <a:srgbClr val="F2F2F2"/>
                </a:solidFill>
                <a:latin typeface="Calibri"/>
                <a:ea typeface="Calibri"/>
              </a:rPr>
              <a:t>Drilling depth: 10cm</a:t>
            </a:r>
          </a:p>
          <a:p>
            <a:pPr algn="just"/>
            <a:r>
              <a:rPr lang="en-GB" b="1">
                <a:solidFill>
                  <a:srgbClr val="F2F2F2"/>
                </a:solidFill>
                <a:latin typeface="Calibri"/>
                <a:ea typeface="Calibri"/>
              </a:rPr>
              <a:t>Expected mass of the sample taken: 50g</a:t>
            </a:r>
          </a:p>
          <a:p>
            <a:pPr algn="just"/>
            <a:endParaRPr lang="en-GB" b="1">
              <a:solidFill>
                <a:srgbClr val="F2F2F2"/>
              </a:solidFill>
              <a:latin typeface="Calibri"/>
              <a:ea typeface="Calibri"/>
            </a:endParaRPr>
          </a:p>
          <a:p>
            <a:pPr algn="just"/>
            <a:r>
              <a:rPr lang="en-GB">
                <a:solidFill>
                  <a:srgbClr val="F2F2F2"/>
                </a:solidFill>
                <a:latin typeface="Calibri"/>
                <a:ea typeface="Calibri"/>
              </a:rPr>
              <a:t>This solution ensures that the requirements for sampling depth (5 cm) and mass (10g) are met to a large extent. It is also lightweight, so that the weight limit of the whole rover is not exceeded. The appropriate drilling speed allows the entire task to be completed in the allotted time.</a:t>
            </a:r>
            <a:endParaRPr lang="en-GB" b="1">
              <a:solidFill>
                <a:srgbClr val="F2F2F2"/>
              </a:solidFill>
              <a:latin typeface="Calibri"/>
              <a:ea typeface="Calibri"/>
            </a:endParaRP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a:solidFill>
                <a:srgbClr val="F2F2F2"/>
              </a:solidFill>
              <a:latin typeface="Calibri"/>
              <a:ea typeface="Calibri"/>
              <a:cs typeface="Calibri"/>
            </a:endParaRPr>
          </a:p>
        </p:txBody>
      </p:sp>
      <p:sp>
        <p:nvSpPr>
          <p:cNvPr id="393" name="Google Shape;39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28</a:t>
            </a:fld>
            <a:endParaRPr/>
          </a:p>
        </p:txBody>
      </p:sp>
      <p:sp>
        <p:nvSpPr>
          <p:cNvPr id="394" name="Google Shape;394;p26"/>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396" name="Google Shape;396;p2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3A07467C-4ED3-3440-566A-B3503A442333}"/>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27"/>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02" name="Google Shape;402;p27"/>
          <p:cNvSpPr txBox="1"/>
          <p:nvPr/>
        </p:nvSpPr>
        <p:spPr>
          <a:xfrm>
            <a:off x="2911750" y="1370250"/>
            <a:ext cx="5854500"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GB">
                <a:solidFill>
                  <a:srgbClr val="F2F2F2"/>
                </a:solidFill>
                <a:latin typeface="Calibri"/>
              </a:rPr>
              <a:t>We have opted for using the simplest ground station and communication system possible, to maximise its reliability. Our rover hosts a 5GHz </a:t>
            </a:r>
            <a:r>
              <a:rPr lang="en-GB" err="1">
                <a:solidFill>
                  <a:srgbClr val="F2F2F2"/>
                </a:solidFill>
                <a:latin typeface="Calibri"/>
              </a:rPr>
              <a:t>WiFi</a:t>
            </a:r>
            <a:r>
              <a:rPr lang="en-GB">
                <a:solidFill>
                  <a:srgbClr val="F2F2F2"/>
                </a:solidFill>
                <a:latin typeface="Calibri"/>
              </a:rPr>
              <a:t> network using a Ubiquity Rocket M6 with an omnidirectional antenna. The ground station also has a Rocket M6 with a directional antenna, which connects to the network and is plugged into an Ethernet switch. Our operators use their laptops to connect to the switch. </a:t>
            </a:r>
            <a:endParaRPr lang="en-GB">
              <a:latin typeface="Calibri"/>
            </a:endParaRPr>
          </a:p>
          <a:p>
            <a:r>
              <a:rPr lang="en-GB">
                <a:solidFill>
                  <a:srgbClr val="F2F2F2"/>
                </a:solidFill>
                <a:latin typeface="Calibri"/>
              </a:rPr>
              <a:t>This simple architecture allows us to connect directly to the rover, skipping the use of any ground station equipment, in case of a fault. It provides adequate bandwidth for rover controls and multiple high quality video streams. It also gives us enough range to control the rover from 500m away. However, it is a single point of failure, which would render the rover unusable in case of a network fault.</a:t>
            </a:r>
          </a:p>
        </p:txBody>
      </p:sp>
      <p:sp>
        <p:nvSpPr>
          <p:cNvPr id="407" name="Google Shape;40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29</a:t>
            </a:fld>
            <a:endParaRPr/>
          </a:p>
        </p:txBody>
      </p:sp>
      <p:sp>
        <p:nvSpPr>
          <p:cNvPr id="408" name="Google Shape;408;p27"/>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10" name="Google Shape;410;p27"/>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1048009A-D895-437E-C569-6844B6D79541}"/>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82" name="Google Shape;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a:t>
            </a:fld>
            <a:endParaRPr/>
          </a:p>
        </p:txBody>
      </p:sp>
      <p:sp>
        <p:nvSpPr>
          <p:cNvPr id="83" name="Google Shape;83;p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Institution:</a:t>
            </a:r>
            <a:endParaRPr sz="2400" b="1" i="0" u="none" strike="noStrike" cap="none">
              <a:solidFill>
                <a:srgbClr val="F2F2F2"/>
              </a:solidFill>
              <a:latin typeface="Calibri"/>
              <a:ea typeface="Calibri"/>
              <a:cs typeface="Calibri"/>
              <a:sym typeface="Calibri"/>
            </a:endParaRPr>
          </a:p>
        </p:txBody>
      </p:sp>
      <p:sp>
        <p:nvSpPr>
          <p:cNvPr id="84" name="Google Shape;84;p3"/>
          <p:cNvSpPr txBox="1"/>
          <p:nvPr/>
        </p:nvSpPr>
        <p:spPr>
          <a:xfrm>
            <a:off x="525475" y="26350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Consultant:</a:t>
            </a:r>
            <a:endParaRPr sz="2400" b="1" i="0" u="none" strike="noStrike" cap="none">
              <a:solidFill>
                <a:srgbClr val="F2F2F2"/>
              </a:solidFill>
              <a:latin typeface="Calibri"/>
              <a:ea typeface="Calibri"/>
              <a:cs typeface="Calibri"/>
              <a:sym typeface="Calibri"/>
            </a:endParaRPr>
          </a:p>
        </p:txBody>
      </p:sp>
      <p:sp>
        <p:nvSpPr>
          <p:cNvPr id="87" name="Google Shape;87;p3"/>
          <p:cNvSpPr txBox="1"/>
          <p:nvPr/>
        </p:nvSpPr>
        <p:spPr>
          <a:xfrm>
            <a:off x="2911750" y="1370250"/>
            <a:ext cx="5854500" cy="104641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err="1">
                <a:solidFill>
                  <a:srgbClr val="F2F2F2"/>
                </a:solidFill>
                <a:latin typeface="Calibri"/>
                <a:ea typeface="Calibri"/>
                <a:cs typeface="Calibri"/>
                <a:sym typeface="Calibri"/>
              </a:rPr>
              <a:t>Warsaw</a:t>
            </a:r>
            <a:r>
              <a:rPr lang="pl-PL" sz="1400" b="0" i="0" u="none" strike="noStrike" cap="none">
                <a:solidFill>
                  <a:srgbClr val="F2F2F2"/>
                </a:solidFill>
                <a:latin typeface="Calibri"/>
                <a:ea typeface="Calibri"/>
                <a:cs typeface="Calibri"/>
                <a:sym typeface="Calibri"/>
              </a:rPr>
              <a:t> University of Technology</a:t>
            </a:r>
          </a:p>
          <a:p>
            <a:pPr marL="0" marR="0" lvl="0" indent="0" algn="l" rtl="0">
              <a:lnSpc>
                <a:spcPct val="100000"/>
              </a:lnSpc>
              <a:spcBef>
                <a:spcPts val="0"/>
              </a:spcBef>
              <a:spcAft>
                <a:spcPts val="0"/>
              </a:spcAft>
              <a:buClr>
                <a:srgbClr val="000000"/>
              </a:buClr>
              <a:buSzPts val="1400"/>
              <a:buFont typeface="Arial"/>
              <a:buNone/>
            </a:pPr>
            <a:r>
              <a:rPr lang="pl-PL">
                <a:solidFill>
                  <a:srgbClr val="F2F2F2"/>
                </a:solidFill>
                <a:latin typeface="Calibri"/>
                <a:ea typeface="Calibri"/>
                <a:cs typeface="Calibri"/>
                <a:sym typeface="Calibri"/>
              </a:rPr>
              <a:t>Pl. Politechniki 1</a:t>
            </a:r>
          </a:p>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F2F2F2"/>
                </a:solidFill>
                <a:latin typeface="Calibri"/>
                <a:ea typeface="Calibri"/>
                <a:cs typeface="Calibri"/>
                <a:sym typeface="Calibri"/>
              </a:rPr>
              <a:t>00-661 Warszawa</a:t>
            </a:r>
          </a:p>
          <a:p>
            <a:pPr marL="0" marR="0" lvl="0" indent="0" algn="l" rtl="0">
              <a:lnSpc>
                <a:spcPct val="100000"/>
              </a:lnSpc>
              <a:spcBef>
                <a:spcPts val="0"/>
              </a:spcBef>
              <a:spcAft>
                <a:spcPts val="0"/>
              </a:spcAft>
              <a:buClr>
                <a:srgbClr val="000000"/>
              </a:buClr>
              <a:buSzPts val="1400"/>
              <a:buFont typeface="Arial"/>
              <a:buNone/>
            </a:pPr>
            <a:r>
              <a:rPr lang="pl-PL">
                <a:solidFill>
                  <a:srgbClr val="F2F2F2"/>
                </a:solidFill>
                <a:latin typeface="Calibri"/>
                <a:ea typeface="Calibri"/>
                <a:cs typeface="Calibri"/>
                <a:sym typeface="Calibri"/>
              </a:rPr>
              <a:t>Poland</a:t>
            </a:r>
            <a:endParaRPr lang="pl-PL" sz="1400" b="0" i="0" u="none" strike="noStrike" cap="none">
              <a:solidFill>
                <a:srgbClr val="F2F2F2"/>
              </a:solidFill>
              <a:latin typeface="Calibri"/>
              <a:ea typeface="Calibri"/>
              <a:cs typeface="Calibri"/>
              <a:sym typeface="Calibri"/>
            </a:endParaRPr>
          </a:p>
        </p:txBody>
      </p:sp>
      <p:sp>
        <p:nvSpPr>
          <p:cNvPr id="88" name="Google Shape;88;p3"/>
          <p:cNvSpPr txBox="1"/>
          <p:nvPr/>
        </p:nvSpPr>
        <p:spPr>
          <a:xfrm>
            <a:off x="2911750" y="2767600"/>
            <a:ext cx="5854500" cy="830966"/>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F2F2F2"/>
                </a:solidFill>
                <a:latin typeface="Calibri"/>
                <a:ea typeface="Calibri"/>
                <a:cs typeface="Calibri"/>
                <a:sym typeface="Calibri"/>
              </a:rPr>
              <a:t>dr hab. inż. </a:t>
            </a:r>
            <a:r>
              <a:rPr lang="en-US" sz="1400" b="0" i="0" u="none" strike="noStrike" cap="none">
                <a:solidFill>
                  <a:srgbClr val="F2F2F2"/>
                </a:solidFill>
                <a:latin typeface="Calibri"/>
                <a:ea typeface="Calibri"/>
                <a:cs typeface="Calibri"/>
                <a:sym typeface="Calibri"/>
              </a:rPr>
              <a:t>Jan </a:t>
            </a:r>
            <a:r>
              <a:rPr lang="en-US" sz="1400" b="0" i="0" u="none" strike="noStrike" cap="none" err="1">
                <a:solidFill>
                  <a:srgbClr val="F2F2F2"/>
                </a:solidFill>
                <a:latin typeface="Calibri"/>
                <a:ea typeface="Calibri"/>
                <a:cs typeface="Calibri"/>
                <a:sym typeface="Calibri"/>
              </a:rPr>
              <a:t>Kindracki</a:t>
            </a:r>
            <a:br>
              <a:rPr lang="pl-PL">
                <a:solidFill>
                  <a:srgbClr val="F2F2F2"/>
                </a:solidFill>
                <a:latin typeface="Calibri"/>
                <a:ea typeface="Calibri"/>
                <a:cs typeface="Calibri"/>
                <a:sym typeface="Calibri"/>
              </a:rPr>
            </a:br>
            <a:r>
              <a:rPr lang="en-US" sz="1400" b="0" i="0" u="none" strike="noStrike" cap="none">
                <a:solidFill>
                  <a:srgbClr val="F2F2F2"/>
                </a:solidFill>
                <a:latin typeface="Calibri"/>
                <a:ea typeface="Calibri"/>
                <a:cs typeface="Calibri"/>
                <a:sym typeface="Calibri"/>
              </a:rPr>
              <a:t>Warsaw University of Technology</a:t>
            </a:r>
            <a:br>
              <a:rPr lang="pl-PL" sz="1400" b="0" i="0" u="none" strike="noStrike" cap="none">
                <a:solidFill>
                  <a:srgbClr val="F2F2F2"/>
                </a:solidFill>
                <a:latin typeface="Calibri"/>
                <a:ea typeface="Calibri"/>
                <a:cs typeface="Calibri"/>
                <a:sym typeface="Calibri"/>
              </a:rPr>
            </a:br>
            <a:r>
              <a:rPr lang="en-US" sz="1400" b="0" i="0" u="none" strike="noStrike" cap="none" err="1">
                <a:solidFill>
                  <a:srgbClr val="F2F2F2"/>
                </a:solidFill>
                <a:latin typeface="Calibri"/>
                <a:ea typeface="Calibri"/>
                <a:cs typeface="Calibri"/>
                <a:sym typeface="Calibri"/>
              </a:rPr>
              <a:t>Jan.Kindracki@pw.edu.p</a:t>
            </a:r>
            <a:r>
              <a:rPr lang="pl-PL">
                <a:solidFill>
                  <a:srgbClr val="F2F2F2"/>
                </a:solidFill>
                <a:latin typeface="Calibri"/>
                <a:ea typeface="Calibri"/>
                <a:cs typeface="Calibri"/>
                <a:sym typeface="Calibri"/>
              </a:rPr>
              <a:t>l</a:t>
            </a:r>
            <a:endParaRPr sz="1400" b="0" i="0" u="none" strike="noStrike" cap="none">
              <a:solidFill>
                <a:srgbClr val="F2F2F2"/>
              </a:solidFill>
              <a:latin typeface="Calibri"/>
              <a:ea typeface="Calibri"/>
              <a:cs typeface="Calibri"/>
              <a:sym typeface="Calibri"/>
            </a:endParaRPr>
          </a:p>
        </p:txBody>
      </p:sp>
      <p:pic>
        <p:nvPicPr>
          <p:cNvPr id="92" name="Google Shape;92;p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4" name="Obraz 3" descr="Obraz zawierający tekst, Czcionka, Grafika, projekt graficzny&#10;&#10;Opis wygenerowany automatycznie">
            <a:extLst>
              <a:ext uri="{FF2B5EF4-FFF2-40B4-BE49-F238E27FC236}">
                <a16:creationId xmlns:a16="http://schemas.microsoft.com/office/drawing/2014/main" id="{D4A52AAD-D547-499D-8948-6CA8CB82CC23}"/>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sp>
        <p:nvSpPr>
          <p:cNvPr id="415" name="Google Shape;415;p28"/>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16" name="Google Shape;416;p28"/>
          <p:cNvSpPr txBox="1"/>
          <p:nvPr/>
        </p:nvSpPr>
        <p:spPr>
          <a:xfrm>
            <a:off x="2911750" y="1370250"/>
            <a:ext cx="5854500" cy="1692741"/>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US">
                <a:solidFill>
                  <a:srgbClr val="F2F2F2"/>
                </a:solidFill>
                <a:latin typeface="Calibri"/>
                <a:ea typeface="Calibri"/>
                <a:cs typeface="Calibri"/>
              </a:rPr>
              <a:t>Our system relies entirely on </a:t>
            </a:r>
            <a:r>
              <a:rPr lang="en-US" err="1">
                <a:solidFill>
                  <a:srgbClr val="F2F2F2"/>
                </a:solidFill>
                <a:latin typeface="Calibri"/>
                <a:ea typeface="Calibri"/>
                <a:cs typeface="Calibri"/>
              </a:rPr>
              <a:t>WiFi</a:t>
            </a:r>
            <a:r>
              <a:rPr lang="en-US">
                <a:solidFill>
                  <a:srgbClr val="F2F2F2"/>
                </a:solidFill>
                <a:latin typeface="Calibri"/>
                <a:ea typeface="Calibri"/>
                <a:cs typeface="Calibri"/>
              </a:rPr>
              <a:t>, to support any commodity hardware. This way we avoid additional expenses and complexity of using multiple frequencies, antennas and protocols.</a:t>
            </a:r>
          </a:p>
          <a:p>
            <a:pPr>
              <a:buSzPts val="1400"/>
            </a:pPr>
            <a:r>
              <a:rPr lang="en-US">
                <a:solidFill>
                  <a:srgbClr val="F2F2F2"/>
                </a:solidFill>
                <a:latin typeface="Calibri"/>
                <a:ea typeface="Calibri"/>
                <a:cs typeface="Calibri"/>
              </a:rPr>
              <a:t>Our rover control software is based around a web user interface. This means we don't need to install any specialized software and can use any laptop or smartphone to control the rover. This means we don’t need to rely on a single computer to work as the ground station.</a:t>
            </a:r>
          </a:p>
        </p:txBody>
      </p:sp>
      <p:sp>
        <p:nvSpPr>
          <p:cNvPr id="419" name="Google Shape;41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30</a:t>
            </a:fld>
            <a:endParaRPr/>
          </a:p>
        </p:txBody>
      </p:sp>
      <p:sp>
        <p:nvSpPr>
          <p:cNvPr id="420" name="Google Shape;420;p28"/>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22" name="Google Shape;422;p28"/>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013B3A01-3714-0F1C-88F3-B029934AE78E}"/>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29"/>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30" name="Google Shape;43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31</a:t>
            </a:fld>
            <a:endParaRPr/>
          </a:p>
        </p:txBody>
      </p:sp>
      <p:sp>
        <p:nvSpPr>
          <p:cNvPr id="431" name="Google Shape;431;p29"/>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33" name="Google Shape;433;p2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2E29CE1C-8F94-2E83-5982-188020ECBFAF}"/>
              </a:ext>
            </a:extLst>
          </p:cNvPr>
          <p:cNvPicPr>
            <a:picLocks noChangeAspect="1"/>
          </p:cNvPicPr>
          <p:nvPr/>
        </p:nvPicPr>
        <p:blipFill>
          <a:blip r:embed="rId5"/>
          <a:stretch>
            <a:fillRect/>
          </a:stretch>
        </p:blipFill>
        <p:spPr>
          <a:xfrm>
            <a:off x="456758" y="4248478"/>
            <a:ext cx="1643505" cy="629485"/>
          </a:xfrm>
          <a:prstGeom prst="rect">
            <a:avLst/>
          </a:prstGeom>
        </p:spPr>
      </p:pic>
      <p:pic>
        <p:nvPicPr>
          <p:cNvPr id="3" name="Picture 2" descr="A robot on wheels in a dirt field&#10;&#10;Description automatically generated">
            <a:extLst>
              <a:ext uri="{FF2B5EF4-FFF2-40B4-BE49-F238E27FC236}">
                <a16:creationId xmlns:a16="http://schemas.microsoft.com/office/drawing/2014/main" id="{4A8DC325-83DF-A125-8F71-822EC9899EB3}"/>
              </a:ext>
            </a:extLst>
          </p:cNvPr>
          <p:cNvPicPr>
            <a:picLocks noChangeAspect="1"/>
          </p:cNvPicPr>
          <p:nvPr/>
        </p:nvPicPr>
        <p:blipFill rotWithShape="1">
          <a:blip r:embed="rId6"/>
          <a:srcRect l="3374" t="9767" r="37270"/>
          <a:stretch/>
        </p:blipFill>
        <p:spPr>
          <a:xfrm>
            <a:off x="2812080" y="1209261"/>
            <a:ext cx="3246627" cy="3271633"/>
          </a:xfrm>
          <a:prstGeom prst="rect">
            <a:avLst/>
          </a:prstGeom>
        </p:spPr>
      </p:pic>
      <p:pic>
        <p:nvPicPr>
          <p:cNvPr id="4" name="Picture 3" descr="A group of people standing in a desert&#10;&#10;Description automatically generated">
            <a:extLst>
              <a:ext uri="{FF2B5EF4-FFF2-40B4-BE49-F238E27FC236}">
                <a16:creationId xmlns:a16="http://schemas.microsoft.com/office/drawing/2014/main" id="{96CE4B63-8603-A942-6E6E-63C6E9412BC6}"/>
              </a:ext>
            </a:extLst>
          </p:cNvPr>
          <p:cNvPicPr>
            <a:picLocks noChangeAspect="1"/>
          </p:cNvPicPr>
          <p:nvPr/>
        </p:nvPicPr>
        <p:blipFill rotWithShape="1">
          <a:blip r:embed="rId7"/>
          <a:srcRect l="32067" t="10856" r="45289" b="19070"/>
          <a:stretch/>
        </p:blipFill>
        <p:spPr>
          <a:xfrm>
            <a:off x="6046536" y="1206616"/>
            <a:ext cx="1608604" cy="3274281"/>
          </a:xfrm>
          <a:prstGeom prst="rect">
            <a:avLst/>
          </a:prstGeom>
        </p:spPr>
      </p:pic>
      <p:sp>
        <p:nvSpPr>
          <p:cNvPr id="5" name="TextBox 4">
            <a:extLst>
              <a:ext uri="{FF2B5EF4-FFF2-40B4-BE49-F238E27FC236}">
                <a16:creationId xmlns:a16="http://schemas.microsoft.com/office/drawing/2014/main" id="{9E339B13-8996-C584-C6D6-58A6348BC166}"/>
              </a:ext>
            </a:extLst>
          </p:cNvPr>
          <p:cNvSpPr txBox="1"/>
          <p:nvPr/>
        </p:nvSpPr>
        <p:spPr>
          <a:xfrm>
            <a:off x="2595769" y="4480063"/>
            <a:ext cx="594028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solidFill>
                  <a:schemeClr val="bg1"/>
                </a:solidFill>
              </a:rPr>
              <a:t>The rover Sirius II with mounted omnidirectional antenna, The Ground Station antenna on the mast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Google Shape;438;p30"/>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39" name="Google Shape;439;p30"/>
          <p:cNvSpPr txBox="1"/>
          <p:nvPr/>
        </p:nvSpPr>
        <p:spPr>
          <a:xfrm>
            <a:off x="2911750" y="1370250"/>
            <a:ext cx="5854500" cy="1908184"/>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GB" b="1">
                <a:solidFill>
                  <a:srgbClr val="F2F2F2"/>
                </a:solidFill>
                <a:latin typeface="Calibri"/>
                <a:ea typeface="Calibri"/>
              </a:rPr>
              <a:t>Communication range: </a:t>
            </a:r>
            <a:r>
              <a:rPr lang="en-GB">
                <a:solidFill>
                  <a:srgbClr val="F2F2F2"/>
                </a:solidFill>
                <a:latin typeface="Calibri"/>
                <a:ea typeface="Calibri"/>
              </a:rPr>
              <a:t> up to 500m</a:t>
            </a:r>
          </a:p>
          <a:p>
            <a:pPr algn="just"/>
            <a:r>
              <a:rPr lang="en-GB" b="1" err="1">
                <a:solidFill>
                  <a:srgbClr val="F2F2F2"/>
                </a:solidFill>
                <a:latin typeface="Calibri"/>
                <a:ea typeface="Calibri"/>
              </a:rPr>
              <a:t>WiFi</a:t>
            </a:r>
            <a:r>
              <a:rPr lang="en-GB" b="1">
                <a:solidFill>
                  <a:srgbClr val="F2F2F2"/>
                </a:solidFill>
                <a:latin typeface="Calibri"/>
                <a:ea typeface="Calibri"/>
              </a:rPr>
              <a:t> frequency:</a:t>
            </a:r>
            <a:r>
              <a:rPr lang="en-GB">
                <a:solidFill>
                  <a:srgbClr val="F2F2F2"/>
                </a:solidFill>
                <a:latin typeface="Calibri"/>
                <a:ea typeface="Calibri"/>
              </a:rPr>
              <a:t> 5GHz</a:t>
            </a:r>
          </a:p>
          <a:p>
            <a:pPr algn="just"/>
            <a:r>
              <a:rPr lang="en-GB" b="1">
                <a:solidFill>
                  <a:srgbClr val="F2F2F2"/>
                </a:solidFill>
                <a:latin typeface="Calibri"/>
                <a:ea typeface="Calibri"/>
              </a:rPr>
              <a:t>Max bandwidth: </a:t>
            </a:r>
            <a:r>
              <a:rPr lang="en-GB">
                <a:solidFill>
                  <a:srgbClr val="F2F2F2"/>
                </a:solidFill>
                <a:latin typeface="Calibri"/>
                <a:ea typeface="Calibri"/>
              </a:rPr>
              <a:t>100Mbit/s</a:t>
            </a:r>
          </a:p>
          <a:p>
            <a:pPr algn="just"/>
            <a:r>
              <a:rPr lang="en-GB" b="1">
                <a:solidFill>
                  <a:srgbClr val="F2F2F2"/>
                </a:solidFill>
                <a:latin typeface="Calibri"/>
                <a:ea typeface="Calibri"/>
              </a:rPr>
              <a:t>Ground station laptops: </a:t>
            </a:r>
            <a:r>
              <a:rPr lang="en-GB">
                <a:solidFill>
                  <a:srgbClr val="F2F2F2"/>
                </a:solidFill>
                <a:latin typeface="Calibri"/>
                <a:ea typeface="Calibri"/>
              </a:rPr>
              <a:t>up to 3</a:t>
            </a:r>
          </a:p>
          <a:p>
            <a:pPr algn="just"/>
            <a:endParaRPr lang="en-GB">
              <a:solidFill>
                <a:srgbClr val="F2F2F2"/>
              </a:solidFill>
              <a:latin typeface="Calibri"/>
              <a:ea typeface="Calibri"/>
            </a:endParaRPr>
          </a:p>
          <a:p>
            <a:pPr algn="just"/>
            <a:r>
              <a:rPr lang="en-GB">
                <a:solidFill>
                  <a:srgbClr val="F2F2F2"/>
                </a:solidFill>
                <a:latin typeface="Calibri"/>
                <a:ea typeface="Calibri"/>
              </a:rPr>
              <a:t>Being to communicate with the rover from up to half a kilometre is way more than enough for competition needs. 100Mbit/s is sufficient for 4 simultaneous high quality video streams and all other telemetry data that we will need.</a:t>
            </a:r>
          </a:p>
        </p:txBody>
      </p:sp>
      <p:sp>
        <p:nvSpPr>
          <p:cNvPr id="444" name="Google Shape;44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32</a:t>
            </a:fld>
            <a:endParaRPr/>
          </a:p>
        </p:txBody>
      </p:sp>
      <p:sp>
        <p:nvSpPr>
          <p:cNvPr id="445" name="Google Shape;445;p30"/>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47" name="Google Shape;447;p3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descr="Obraz zawierający tekst, Czcionka, Grafika, projekt graficzny&#10;&#10;Opis wygenerowany automatycznie">
            <a:extLst>
              <a:ext uri="{FF2B5EF4-FFF2-40B4-BE49-F238E27FC236}">
                <a16:creationId xmlns:a16="http://schemas.microsoft.com/office/drawing/2014/main" id="{70691695-B0F7-93AE-4DD2-7714A33BB3CA}"/>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History of</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the Team:</a:t>
            </a:r>
            <a:endParaRPr sz="2400" b="1" i="0" u="none" strike="noStrike" cap="none">
              <a:solidFill>
                <a:srgbClr val="F2F2F2"/>
              </a:solidFill>
              <a:latin typeface="Calibri"/>
              <a:ea typeface="Calibri"/>
              <a:cs typeface="Calibri"/>
              <a:sym typeface="Calibri"/>
            </a:endParaRPr>
          </a:p>
        </p:txBody>
      </p:sp>
      <p:sp>
        <p:nvSpPr>
          <p:cNvPr id="99" name="Google Shape;99;p4"/>
          <p:cNvSpPr txBox="1"/>
          <p:nvPr/>
        </p:nvSpPr>
        <p:spPr>
          <a:xfrm>
            <a:off x="2892308" y="1134030"/>
            <a:ext cx="5854500" cy="363173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buSzPts val="1400"/>
            </a:pPr>
            <a:r>
              <a:rPr lang="pl-PL" sz="1400" b="0" i="0" u="none" strike="noStrike" cap="none">
                <a:solidFill>
                  <a:srgbClr val="F2F2F2"/>
                </a:solidFill>
                <a:latin typeface="Calibri"/>
                <a:ea typeface="Calibri"/>
                <a:cs typeface="Calibri"/>
                <a:sym typeface="Calibri"/>
              </a:rPr>
              <a:t>S</a:t>
            </a:r>
            <a:r>
              <a:rPr lang="en-US" sz="1400" b="0" i="0" u="none" strike="noStrike" cap="none">
                <a:solidFill>
                  <a:srgbClr val="F2F2F2"/>
                </a:solidFill>
                <a:latin typeface="Calibri"/>
                <a:ea typeface="Calibri"/>
                <a:cs typeface="Calibri"/>
                <a:sym typeface="Calibri"/>
              </a:rPr>
              <a:t>KA Robotics is part of </a:t>
            </a:r>
            <a:r>
              <a:rPr lang="en-US">
                <a:solidFill>
                  <a:srgbClr val="F2F2F2"/>
                </a:solidFill>
                <a:latin typeface="Calibri"/>
                <a:ea typeface="Calibri"/>
                <a:cs typeface="Calibri"/>
                <a:sym typeface="Calibri"/>
              </a:rPr>
              <a:t>the </a:t>
            </a:r>
            <a:r>
              <a:rPr lang="en-US" sz="1400" b="0" i="0" u="none" strike="noStrike" cap="none">
                <a:solidFill>
                  <a:srgbClr val="F2F2F2"/>
                </a:solidFill>
                <a:latin typeface="Calibri"/>
                <a:ea typeface="Calibri"/>
                <a:cs typeface="Calibri"/>
                <a:sym typeface="Calibri"/>
              </a:rPr>
              <a:t>Students' Space Association (SSA WUT, </a:t>
            </a:r>
            <a:r>
              <a:rPr lang="en-US">
                <a:solidFill>
                  <a:srgbClr val="F2F2F2"/>
                </a:solidFill>
                <a:latin typeface="Calibri"/>
                <a:ea typeface="Calibri"/>
                <a:cs typeface="Calibri"/>
                <a:sym typeface="Calibri"/>
              </a:rPr>
              <a:t>community </a:t>
            </a:r>
            <a:r>
              <a:rPr lang="en-US" sz="1400" b="0" i="0" u="none" strike="noStrike" cap="none">
                <a:solidFill>
                  <a:srgbClr val="F2F2F2"/>
                </a:solidFill>
                <a:latin typeface="Calibri"/>
                <a:ea typeface="Calibri"/>
                <a:cs typeface="Calibri"/>
                <a:sym typeface="Calibri"/>
              </a:rPr>
              <a:t>of students designing various space projects, like rockets, rovers,</a:t>
            </a:r>
            <a:endParaRPr lang="en-US"/>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2F2F2"/>
                </a:solidFill>
                <a:latin typeface="Calibri"/>
                <a:ea typeface="Calibri"/>
                <a:cs typeface="Calibri"/>
                <a:sym typeface="Calibri"/>
              </a:rPr>
              <a:t>stratospheric balloons and satellites), which is based at the Faculty of Power</a:t>
            </a:r>
          </a:p>
          <a:p>
            <a:pPr>
              <a:buSzPts val="1400"/>
            </a:pPr>
            <a:r>
              <a:rPr lang="en-US" sz="1400" b="0" i="0" u="none" strike="noStrike" cap="none">
                <a:solidFill>
                  <a:srgbClr val="F2F2F2"/>
                </a:solidFill>
                <a:latin typeface="Calibri"/>
                <a:ea typeface="Calibri"/>
                <a:cs typeface="Calibri"/>
                <a:sym typeface="Calibri"/>
              </a:rPr>
              <a:t>and Aeronautical Engineering at </a:t>
            </a:r>
            <a:r>
              <a:rPr lang="en-US">
                <a:solidFill>
                  <a:srgbClr val="F2F2F2"/>
                </a:solidFill>
                <a:latin typeface="Calibri"/>
                <a:ea typeface="Calibri"/>
                <a:cs typeface="Calibri"/>
                <a:sym typeface="Calibri"/>
              </a:rPr>
              <a:t>the Warsaw</a:t>
            </a:r>
            <a:r>
              <a:rPr lang="en-US" sz="1400" b="0" i="0" u="none" strike="noStrike" cap="none">
                <a:solidFill>
                  <a:srgbClr val="F2F2F2"/>
                </a:solidFill>
                <a:latin typeface="Calibri"/>
                <a:ea typeface="Calibri"/>
                <a:cs typeface="Calibri"/>
                <a:sym typeface="Calibri"/>
              </a:rPr>
              <a:t> University of Technology (WUT). </a:t>
            </a:r>
            <a:r>
              <a:rPr lang="en-US">
                <a:solidFill>
                  <a:srgbClr val="F2F2F2"/>
                </a:solidFill>
                <a:latin typeface="Calibri"/>
                <a:ea typeface="Calibri"/>
                <a:cs typeface="Calibri"/>
                <a:sym typeface="Calibri"/>
              </a:rPr>
              <a:t>SKA Robotics</a:t>
            </a:r>
            <a:r>
              <a:rPr lang="en-US" sz="1400" b="0" i="0" u="none" strike="noStrike" cap="none">
                <a:solidFill>
                  <a:srgbClr val="F2F2F2"/>
                </a:solidFill>
                <a:latin typeface="Calibri"/>
                <a:ea typeface="Calibri"/>
                <a:cs typeface="Calibri"/>
                <a:sym typeface="Calibri"/>
              </a:rPr>
              <a:t> (since 2015, previously named </a:t>
            </a:r>
            <a:r>
              <a:rPr lang="en-US" sz="1400" b="0" i="0" u="none" strike="noStrike" cap="none" err="1">
                <a:solidFill>
                  <a:srgbClr val="F2F2F2"/>
                </a:solidFill>
                <a:latin typeface="Calibri"/>
                <a:ea typeface="Calibri"/>
                <a:cs typeface="Calibri"/>
                <a:sym typeface="Calibri"/>
              </a:rPr>
              <a:t>ERiS</a:t>
            </a:r>
            <a:r>
              <a:rPr lang="en-US" sz="1400" b="0" i="0" u="none" strike="noStrike" cap="none">
                <a:solidFill>
                  <a:srgbClr val="F2F2F2"/>
                </a:solidFill>
                <a:latin typeface="Calibri"/>
                <a:ea typeface="Calibri"/>
                <a:cs typeface="Calibri"/>
                <a:sym typeface="Calibri"/>
              </a:rPr>
              <a:t>) was </a:t>
            </a:r>
            <a:r>
              <a:rPr lang="en-US">
                <a:solidFill>
                  <a:srgbClr val="F2F2F2"/>
                </a:solidFill>
                <a:latin typeface="Calibri"/>
                <a:ea typeface="Calibri"/>
                <a:cs typeface="Calibri"/>
                <a:sym typeface="Calibri"/>
              </a:rPr>
              <a:t>founded</a:t>
            </a:r>
            <a:r>
              <a:rPr lang="en-US" sz="1400" b="0" i="0" u="none" strike="noStrike" cap="none">
                <a:solidFill>
                  <a:srgbClr val="F2F2F2"/>
                </a:solidFill>
                <a:latin typeface="Calibri"/>
                <a:ea typeface="Calibri"/>
                <a:cs typeface="Calibri"/>
                <a:sym typeface="Calibri"/>
              </a:rPr>
              <a:t> in 2008, when the creation of the </a:t>
            </a:r>
            <a:r>
              <a:rPr lang="en-US">
                <a:solidFill>
                  <a:srgbClr val="F2F2F2"/>
                </a:solidFill>
                <a:latin typeface="Calibri"/>
                <a:ea typeface="Calibri"/>
                <a:cs typeface="Calibri"/>
                <a:sym typeface="Calibri"/>
              </a:rPr>
              <a:t>first rover</a:t>
            </a:r>
            <a:r>
              <a:rPr lang="en-US" sz="1400" b="0" i="0" u="none" strike="noStrike" cap="none">
                <a:solidFill>
                  <a:srgbClr val="F2F2F2"/>
                </a:solidFill>
                <a:latin typeface="Calibri"/>
                <a:ea typeface="Calibri"/>
                <a:cs typeface="Calibri"/>
                <a:sym typeface="Calibri"/>
              </a:rPr>
              <a:t> have started. Our association has a </a:t>
            </a:r>
            <a:r>
              <a:rPr lang="en-US">
                <a:solidFill>
                  <a:srgbClr val="F2F2F2"/>
                </a:solidFill>
                <a:latin typeface="Calibri"/>
                <a:ea typeface="Calibri"/>
                <a:cs typeface="Calibri"/>
                <a:sym typeface="Calibri"/>
              </a:rPr>
              <a:t>lot of experience with competitions</a:t>
            </a:r>
            <a:r>
              <a:rPr lang="en-US" sz="1400" b="0" i="0" u="none" strike="noStrike" cap="none">
                <a:solidFill>
                  <a:srgbClr val="F2F2F2"/>
                </a:solidFill>
                <a:latin typeface="Calibri"/>
                <a:ea typeface="Calibri"/>
                <a:cs typeface="Calibri"/>
                <a:sym typeface="Calibri"/>
              </a:rPr>
              <a:t>, reaching </a:t>
            </a:r>
            <a:r>
              <a:rPr lang="en-US">
                <a:solidFill>
                  <a:srgbClr val="F2F2F2"/>
                </a:solidFill>
                <a:latin typeface="Calibri"/>
                <a:ea typeface="Calibri"/>
                <a:cs typeface="Calibri"/>
                <a:sym typeface="Calibri"/>
              </a:rPr>
              <a:t>back to URC</a:t>
            </a:r>
            <a:r>
              <a:rPr lang="en-US" sz="1400" b="0" i="0" u="none" strike="noStrike" cap="none">
                <a:solidFill>
                  <a:srgbClr val="F2F2F2"/>
                </a:solidFill>
                <a:latin typeface="Calibri"/>
                <a:ea typeface="Calibri"/>
                <a:cs typeface="Calibri"/>
                <a:sym typeface="Calibri"/>
              </a:rPr>
              <a:t> 2009 with </a:t>
            </a:r>
            <a:r>
              <a:rPr lang="en-US">
                <a:solidFill>
                  <a:srgbClr val="F2F2F2"/>
                </a:solidFill>
                <a:latin typeface="Calibri"/>
                <a:ea typeface="Calibri"/>
                <a:cs typeface="Calibri"/>
                <a:sym typeface="Calibri"/>
              </a:rPr>
              <a:t>the </a:t>
            </a:r>
            <a:r>
              <a:rPr lang="en-US" err="1">
                <a:solidFill>
                  <a:srgbClr val="F2F2F2"/>
                </a:solidFill>
                <a:latin typeface="Calibri"/>
                <a:ea typeface="Calibri"/>
                <a:cs typeface="Calibri"/>
                <a:sym typeface="Calibri"/>
              </a:rPr>
              <a:t>Skarabeusz</a:t>
            </a:r>
            <a:r>
              <a:rPr lang="en-US">
                <a:solidFill>
                  <a:srgbClr val="F2F2F2"/>
                </a:solidFill>
                <a:latin typeface="Calibri"/>
                <a:ea typeface="Calibri"/>
                <a:cs typeface="Calibri"/>
                <a:sym typeface="Calibri"/>
              </a:rPr>
              <a:t> rover</a:t>
            </a:r>
            <a:r>
              <a:rPr lang="en-US" sz="1400" b="0" i="0" u="none" strike="noStrike" cap="none">
                <a:solidFill>
                  <a:srgbClr val="F2F2F2"/>
                </a:solidFill>
                <a:latin typeface="Calibri"/>
                <a:ea typeface="Calibri"/>
                <a:cs typeface="Calibri"/>
                <a:sym typeface="Calibri"/>
              </a:rPr>
              <a:t>, </a:t>
            </a:r>
            <a:r>
              <a:rPr lang="en-US">
                <a:solidFill>
                  <a:srgbClr val="F2F2F2"/>
                </a:solidFill>
                <a:latin typeface="Calibri"/>
                <a:ea typeface="Calibri"/>
                <a:cs typeface="Calibri"/>
                <a:sym typeface="Calibri"/>
              </a:rPr>
              <a:t>the </a:t>
            </a:r>
            <a:r>
              <a:rPr lang="en-US" sz="1400" b="0" i="0" u="none" strike="noStrike" cap="none">
                <a:solidFill>
                  <a:srgbClr val="F2F2F2"/>
                </a:solidFill>
                <a:latin typeface="Calibri"/>
                <a:ea typeface="Calibri"/>
                <a:cs typeface="Calibri"/>
                <a:sym typeface="Calibri"/>
              </a:rPr>
              <a:t>Husar rover, three</a:t>
            </a:r>
            <a:r>
              <a:rPr lang="en-US">
                <a:solidFill>
                  <a:srgbClr val="F2F2F2"/>
                </a:solidFill>
                <a:latin typeface="Calibri"/>
                <a:ea typeface="Calibri"/>
                <a:cs typeface="Calibri"/>
                <a:sym typeface="Calibri"/>
              </a:rPr>
              <a:t> </a:t>
            </a:r>
            <a:r>
              <a:rPr lang="en-US" sz="1400" b="0" i="0" u="none" strike="noStrike" cap="none">
                <a:solidFill>
                  <a:srgbClr val="F2F2F2"/>
                </a:solidFill>
                <a:latin typeface="Calibri"/>
                <a:ea typeface="Calibri"/>
                <a:cs typeface="Calibri"/>
                <a:sym typeface="Calibri"/>
              </a:rPr>
              <a:t>generations of ARES</a:t>
            </a:r>
            <a:r>
              <a:rPr lang="en-US">
                <a:solidFill>
                  <a:srgbClr val="F2F2F2"/>
                </a:solidFill>
                <a:latin typeface="Calibri"/>
                <a:ea typeface="Calibri"/>
                <a:cs typeface="Calibri"/>
                <a:sym typeface="Calibri"/>
              </a:rPr>
              <a:t> rovers</a:t>
            </a:r>
            <a:r>
              <a:rPr lang="en-US" sz="1400" b="0" i="0" u="none" strike="noStrike" cap="none">
                <a:solidFill>
                  <a:srgbClr val="F2F2F2"/>
                </a:solidFill>
                <a:latin typeface="Calibri"/>
                <a:ea typeface="Calibri"/>
                <a:cs typeface="Calibri"/>
                <a:sym typeface="Calibri"/>
              </a:rPr>
              <a:t>, which participated in URC 2016 and ERC </a:t>
            </a:r>
            <a:r>
              <a:rPr lang="en-US">
                <a:solidFill>
                  <a:srgbClr val="F2F2F2"/>
                </a:solidFill>
                <a:latin typeface="Calibri"/>
                <a:ea typeface="Calibri"/>
                <a:cs typeface="Calibri"/>
                <a:sym typeface="Calibri"/>
              </a:rPr>
              <a:t>2014, 2015</a:t>
            </a:r>
            <a:r>
              <a:rPr lang="en-US" sz="1400" b="0" i="0" u="none" strike="noStrike" cap="none">
                <a:solidFill>
                  <a:srgbClr val="F2F2F2"/>
                </a:solidFill>
                <a:latin typeface="Calibri"/>
                <a:ea typeface="Calibri"/>
                <a:cs typeface="Calibri"/>
                <a:sym typeface="Calibri"/>
              </a:rPr>
              <a:t> and 2016, and </a:t>
            </a:r>
            <a:r>
              <a:rPr lang="en-US">
                <a:solidFill>
                  <a:srgbClr val="F2F2F2"/>
                </a:solidFill>
                <a:latin typeface="Calibri"/>
                <a:ea typeface="Calibri"/>
                <a:cs typeface="Calibri"/>
                <a:sym typeface="Calibri"/>
              </a:rPr>
              <a:t>rover</a:t>
            </a:r>
            <a:r>
              <a:rPr lang="en-US" sz="1400" b="0" i="0" u="none" strike="noStrike" cap="none">
                <a:solidFill>
                  <a:srgbClr val="F2F2F2"/>
                </a:solidFill>
                <a:latin typeface="Calibri"/>
                <a:ea typeface="Calibri"/>
                <a:cs typeface="Calibri"/>
                <a:sym typeface="Calibri"/>
              </a:rPr>
              <a:t> Sirius</a:t>
            </a:r>
            <a:r>
              <a:rPr lang="en-US">
                <a:solidFill>
                  <a:srgbClr val="F2F2F2"/>
                </a:solidFill>
                <a:latin typeface="Calibri"/>
                <a:ea typeface="Calibri"/>
                <a:cs typeface="Calibri"/>
                <a:sym typeface="Calibri"/>
              </a:rPr>
              <a:t> I</a:t>
            </a:r>
            <a:r>
              <a:rPr lang="en-US" sz="1400" b="0" i="0" u="none" strike="noStrike" cap="none">
                <a:solidFill>
                  <a:srgbClr val="F2F2F2"/>
                </a:solidFill>
                <a:latin typeface="Calibri"/>
                <a:ea typeface="Calibri"/>
                <a:cs typeface="Calibri"/>
                <a:sym typeface="Calibri"/>
              </a:rPr>
              <a:t>, which participated in ERC 2018, 2019, </a:t>
            </a:r>
            <a:r>
              <a:rPr lang="en-US">
                <a:solidFill>
                  <a:srgbClr val="F2F2F2"/>
                </a:solidFill>
                <a:latin typeface="Calibri"/>
                <a:ea typeface="Calibri"/>
                <a:cs typeface="Calibri"/>
                <a:sym typeface="Calibri"/>
              </a:rPr>
              <a:t>2020, 2021</a:t>
            </a:r>
            <a:r>
              <a:rPr lang="en-US" sz="1400" b="0" i="0" u="none" strike="noStrike" cap="none">
                <a:solidFill>
                  <a:srgbClr val="F2F2F2"/>
                </a:solidFill>
                <a:latin typeface="Calibri"/>
                <a:ea typeface="Calibri"/>
                <a:cs typeface="Calibri"/>
                <a:sym typeface="Calibri"/>
              </a:rPr>
              <a:t> and URC 2019.</a:t>
            </a:r>
            <a:endParaRPr lang="en-US" sz="1400" b="0" i="0" u="none" strike="noStrike" cap="none">
              <a:solidFill>
                <a:srgbClr val="F2F2F2"/>
              </a:solidFill>
              <a:latin typeface="Calibri"/>
              <a:ea typeface="Calibri"/>
              <a:cs typeface="Calibri"/>
            </a:endParaRPr>
          </a:p>
          <a:p>
            <a:pPr>
              <a:buSzPts val="1400"/>
            </a:pPr>
            <a:r>
              <a:rPr lang="en-US" sz="1400" b="0" i="0" u="none" strike="noStrike" cap="none">
                <a:solidFill>
                  <a:srgbClr val="F2F2F2"/>
                </a:solidFill>
                <a:latin typeface="Calibri"/>
                <a:ea typeface="Calibri"/>
                <a:cs typeface="Calibri"/>
                <a:sym typeface="Calibri"/>
              </a:rPr>
              <a:t>The second rover in the Sirius </a:t>
            </a:r>
            <a:r>
              <a:rPr lang="en-US" sz="1400" b="0" i="0" u="none" strike="noStrike" cap="none" err="1">
                <a:solidFill>
                  <a:srgbClr val="F2F2F2"/>
                </a:solidFill>
                <a:latin typeface="Calibri"/>
                <a:ea typeface="Calibri"/>
                <a:cs typeface="Calibri"/>
                <a:sym typeface="Calibri"/>
              </a:rPr>
              <a:t>programme</a:t>
            </a:r>
            <a:r>
              <a:rPr lang="en-US" sz="1400" b="0" i="0" u="none" strike="noStrike" cap="none">
                <a:solidFill>
                  <a:srgbClr val="F2F2F2"/>
                </a:solidFill>
                <a:latin typeface="Calibri"/>
                <a:ea typeface="Calibri"/>
                <a:cs typeface="Calibri"/>
                <a:sym typeface="Calibri"/>
              </a:rPr>
              <a:t> is Sirius II, which has been under development for </a:t>
            </a:r>
            <a:r>
              <a:rPr lang="en-US">
                <a:solidFill>
                  <a:srgbClr val="F2F2F2"/>
                </a:solidFill>
                <a:latin typeface="Calibri"/>
                <a:ea typeface="Calibri"/>
                <a:cs typeface="Calibri"/>
                <a:sym typeface="Calibri"/>
              </a:rPr>
              <a:t>roughly three</a:t>
            </a:r>
            <a:r>
              <a:rPr lang="en-US" sz="1400" b="0" i="0" u="none" strike="noStrike" cap="none">
                <a:solidFill>
                  <a:srgbClr val="F2F2F2"/>
                </a:solidFill>
                <a:latin typeface="Calibri"/>
                <a:ea typeface="Calibri"/>
                <a:cs typeface="Calibri"/>
                <a:sym typeface="Calibri"/>
              </a:rPr>
              <a:t> years. It participated in </a:t>
            </a:r>
            <a:r>
              <a:rPr lang="en-US">
                <a:solidFill>
                  <a:srgbClr val="F2F2F2"/>
                </a:solidFill>
                <a:latin typeface="Calibri"/>
                <a:ea typeface="Calibri"/>
                <a:cs typeface="Calibri"/>
                <a:sym typeface="Calibri"/>
              </a:rPr>
              <a:t>ARC 2022, ERC</a:t>
            </a:r>
            <a:r>
              <a:rPr lang="en-US" sz="1400" b="0" i="0" u="none" strike="noStrike" cap="none">
                <a:solidFill>
                  <a:srgbClr val="F2F2F2"/>
                </a:solidFill>
                <a:latin typeface="Calibri"/>
                <a:ea typeface="Calibri"/>
                <a:cs typeface="Calibri"/>
                <a:sym typeface="Calibri"/>
              </a:rPr>
              <a:t> 2022 and URC 2023. It also placed 4th in ERC 2023.</a:t>
            </a:r>
            <a:endParaRPr lang="pl-PL" sz="1400" b="0" i="0" u="none" strike="noStrike" cap="none">
              <a:solidFill>
                <a:srgbClr val="F2F2F2"/>
              </a:solidFill>
              <a:latin typeface="Calibri"/>
              <a:ea typeface="Calibri"/>
              <a:cs typeface="Calibri"/>
              <a:sym typeface="Calibri"/>
            </a:endParaRPr>
          </a:p>
          <a:p>
            <a:pPr>
              <a:buSzPts val="1400"/>
            </a:pPr>
            <a:r>
              <a:rPr lang="en-US">
                <a:solidFill>
                  <a:srgbClr val="F2F2F2"/>
                </a:solidFill>
                <a:latin typeface="Calibri"/>
                <a:ea typeface="Calibri"/>
                <a:cs typeface="Calibri"/>
                <a:sym typeface="Calibri"/>
              </a:rPr>
              <a:t>Our</a:t>
            </a:r>
            <a:r>
              <a:rPr lang="en-US" sz="1400" b="0" i="0" u="none" strike="noStrike" cap="none">
                <a:solidFill>
                  <a:srgbClr val="F2F2F2"/>
                </a:solidFill>
                <a:latin typeface="Calibri"/>
                <a:ea typeface="Calibri"/>
                <a:cs typeface="Calibri"/>
                <a:sym typeface="Calibri"/>
              </a:rPr>
              <a:t> team </a:t>
            </a:r>
            <a:r>
              <a:rPr lang="en-US">
                <a:solidFill>
                  <a:srgbClr val="F2F2F2"/>
                </a:solidFill>
                <a:latin typeface="Calibri"/>
                <a:ea typeface="Calibri"/>
                <a:cs typeface="Calibri"/>
                <a:sym typeface="Calibri"/>
              </a:rPr>
              <a:t>consists of </a:t>
            </a:r>
            <a:r>
              <a:rPr lang="pl-PL">
                <a:solidFill>
                  <a:srgbClr val="F2F2F2"/>
                </a:solidFill>
                <a:latin typeface="Calibri"/>
                <a:ea typeface="Calibri"/>
                <a:cs typeface="Calibri"/>
                <a:sym typeface="Calibri"/>
              </a:rPr>
              <a:t>32</a:t>
            </a:r>
            <a:r>
              <a:rPr lang="en-US" sz="1400" b="0" i="0" u="none" strike="noStrike" cap="none">
                <a:solidFill>
                  <a:srgbClr val="F2F2F2"/>
                </a:solidFill>
                <a:latin typeface="Calibri"/>
                <a:ea typeface="Calibri"/>
                <a:cs typeface="Calibri"/>
                <a:sym typeface="Calibri"/>
              </a:rPr>
              <a:t> members,</a:t>
            </a:r>
            <a:r>
              <a:rPr lang="pl-PL" sz="1400" b="0" i="0" u="none" strike="noStrike" cap="none">
                <a:solidFill>
                  <a:srgbClr val="F2F2F2"/>
                </a:solidFill>
                <a:latin typeface="Calibri"/>
                <a:ea typeface="Calibri"/>
                <a:cs typeface="Calibri"/>
                <a:sym typeface="Calibri"/>
              </a:rPr>
              <a:t> </a:t>
            </a:r>
            <a:r>
              <a:rPr lang="en-US" sz="1400" b="0" i="0" u="none" strike="noStrike" cap="none">
                <a:solidFill>
                  <a:srgbClr val="F2F2F2"/>
                </a:solidFill>
                <a:latin typeface="Calibri"/>
                <a:ea typeface="Calibri"/>
                <a:cs typeface="Calibri"/>
                <a:sym typeface="Calibri"/>
              </a:rPr>
              <a:t>from different </a:t>
            </a:r>
            <a:r>
              <a:rPr lang="en-US">
                <a:solidFill>
                  <a:srgbClr val="F2F2F2"/>
                </a:solidFill>
                <a:latin typeface="Calibri"/>
                <a:ea typeface="Calibri"/>
                <a:cs typeface="Calibri"/>
                <a:sym typeface="Calibri"/>
              </a:rPr>
              <a:t>countries, faculties,</a:t>
            </a:r>
            <a:r>
              <a:rPr lang="en-US" sz="1400" b="0" i="0" u="none" strike="noStrike" cap="none">
                <a:solidFill>
                  <a:srgbClr val="F2F2F2"/>
                </a:solidFill>
                <a:latin typeface="Calibri"/>
                <a:ea typeface="Calibri"/>
                <a:cs typeface="Calibri"/>
                <a:sym typeface="Calibri"/>
              </a:rPr>
              <a:t> fields</a:t>
            </a:r>
            <a:r>
              <a:rPr lang="en-US">
                <a:solidFill>
                  <a:srgbClr val="F2F2F2"/>
                </a:solidFill>
                <a:latin typeface="Calibri"/>
                <a:ea typeface="Calibri"/>
                <a:cs typeface="Calibri"/>
                <a:sym typeface="Calibri"/>
              </a:rPr>
              <a:t> and</a:t>
            </a:r>
            <a:r>
              <a:rPr lang="en-US" sz="1400" b="0" i="0" u="none" strike="noStrike" cap="none">
                <a:solidFill>
                  <a:srgbClr val="F2F2F2"/>
                </a:solidFill>
                <a:latin typeface="Calibri"/>
                <a:ea typeface="Calibri"/>
                <a:cs typeface="Calibri"/>
                <a:sym typeface="Calibri"/>
              </a:rPr>
              <a:t> stages of studies (from early BSc to late</a:t>
            </a:r>
            <a:r>
              <a:rPr lang="pl-PL" sz="1400" b="0" i="0" u="none" strike="noStrike" cap="none">
                <a:solidFill>
                  <a:srgbClr val="F2F2F2"/>
                </a:solidFill>
                <a:latin typeface="Calibri"/>
                <a:ea typeface="Calibri"/>
                <a:cs typeface="Calibri"/>
                <a:sym typeface="Calibri"/>
              </a:rPr>
              <a:t> </a:t>
            </a:r>
            <a:r>
              <a:rPr lang="en-US" sz="1400" b="0" i="0" u="none" strike="noStrike" cap="none">
                <a:solidFill>
                  <a:srgbClr val="F2F2F2"/>
                </a:solidFill>
                <a:latin typeface="Calibri"/>
                <a:ea typeface="Calibri"/>
                <a:cs typeface="Calibri"/>
                <a:sym typeface="Calibri"/>
              </a:rPr>
              <a:t>PhD), united by the passion to space and rovers.</a:t>
            </a:r>
            <a:endParaRPr lang="pl-PL" sz="1400" b="0" i="0" u="none" strike="noStrike" cap="none">
              <a:solidFill>
                <a:srgbClr val="F2F2F2"/>
              </a:solidFill>
              <a:latin typeface="Calibri"/>
              <a:ea typeface="Calibri"/>
              <a:cs typeface="Calibri"/>
              <a:sym typeface="Calibri"/>
            </a:endParaRPr>
          </a:p>
        </p:txBody>
      </p:sp>
      <p:sp>
        <p:nvSpPr>
          <p:cNvPr id="101" name="Google Shape;10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4</a:t>
            </a:fld>
            <a:endParaRPr/>
          </a:p>
        </p:txBody>
      </p:sp>
      <p:pic>
        <p:nvPicPr>
          <p:cNvPr id="103" name="Google Shape;103;p4"/>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04" name="Google Shape;104;p4"/>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3" name="Obraz 2" descr="Obraz zawierający tekst, Czcionka, Grafika, projekt graficzny&#10;&#10;Opis wygenerowany automatycznie">
            <a:extLst>
              <a:ext uri="{FF2B5EF4-FFF2-40B4-BE49-F238E27FC236}">
                <a16:creationId xmlns:a16="http://schemas.microsoft.com/office/drawing/2014/main" id="{4A6797CF-D7DE-62A3-6512-BB9FD838069E}"/>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5"/>
          <p:cNvSpPr txBox="1"/>
          <p:nvPr/>
        </p:nvSpPr>
        <p:spPr>
          <a:xfrm>
            <a:off x="532402" y="125333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Active</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Members List:</a:t>
            </a:r>
            <a:endParaRPr sz="2400" b="1" i="0" u="none" strike="noStrike" cap="none">
              <a:solidFill>
                <a:srgbClr val="F2F2F2"/>
              </a:solidFill>
              <a:latin typeface="Calibri"/>
              <a:ea typeface="Calibri"/>
              <a:cs typeface="Calibri"/>
              <a:sym typeface="Calibri"/>
            </a:endParaRPr>
          </a:p>
        </p:txBody>
      </p:sp>
      <p:sp>
        <p:nvSpPr>
          <p:cNvPr id="111" name="Google Shape;111;p5"/>
          <p:cNvSpPr txBox="1"/>
          <p:nvPr/>
        </p:nvSpPr>
        <p:spPr>
          <a:xfrm>
            <a:off x="2865540" y="1335213"/>
            <a:ext cx="5685499" cy="2954625"/>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000" b="0" i="0" u="none" strike="noStrike" cap="none" err="1">
                <a:solidFill>
                  <a:srgbClr val="F2F2F2"/>
                </a:solidFill>
                <a:latin typeface="Calibri"/>
                <a:ea typeface="Calibri"/>
                <a:cs typeface="Calibri"/>
                <a:sym typeface="Calibri"/>
              </a:rPr>
              <a:t>Name</a:t>
            </a:r>
            <a:r>
              <a:rPr lang="pl-PL" sz="1000" b="0" i="0" u="none" strike="noStrike" cap="none">
                <a:solidFill>
                  <a:srgbClr val="F2F2F2"/>
                </a:solidFill>
                <a:latin typeface="Calibri"/>
                <a:ea typeface="Calibri"/>
                <a:cs typeface="Calibri"/>
                <a:sym typeface="Calibri"/>
              </a:rPr>
              <a:t>: 		Major: 		</a:t>
            </a:r>
            <a:r>
              <a:rPr lang="pl-PL" sz="1000" b="0" i="0" u="none" strike="noStrike" cap="none" err="1">
                <a:solidFill>
                  <a:srgbClr val="F2F2F2"/>
                </a:solidFill>
                <a:latin typeface="Calibri"/>
                <a:ea typeface="Calibri"/>
                <a:cs typeface="Calibri"/>
                <a:sym typeface="Calibri"/>
              </a:rPr>
              <a:t>Duty</a:t>
            </a:r>
            <a:r>
              <a:rPr lang="pl-PL" sz="1000" b="0" i="0" u="none" strike="noStrike" cap="none">
                <a:solidFill>
                  <a:srgbClr val="F2F2F2"/>
                </a:solidFill>
                <a:latin typeface="Calibri"/>
                <a:ea typeface="Calibri"/>
                <a:cs typeface="Calibri"/>
                <a:sym typeface="Calibri"/>
              </a:rPr>
              <a:t>:</a:t>
            </a:r>
          </a:p>
          <a:p>
            <a:pPr>
              <a:buSzPts val="1400"/>
            </a:pPr>
            <a:r>
              <a:rPr lang="pl-PL" sz="1000">
                <a:solidFill>
                  <a:srgbClr val="F2F2F2"/>
                </a:solidFill>
                <a:latin typeface="Calibri"/>
                <a:ea typeface="Calibri"/>
                <a:cs typeface="Calibri"/>
                <a:sym typeface="Calibri"/>
              </a:rPr>
              <a:t>Miłosz Kurtysiak 		</a:t>
            </a:r>
            <a:r>
              <a:rPr lang="pl-PL" sz="1000" b="0" i="0" u="none" strike="noStrike" cap="none" err="1">
                <a:solidFill>
                  <a:srgbClr val="F2F2F2"/>
                </a:solidFill>
                <a:latin typeface="Calibri"/>
                <a:ea typeface="Calibri"/>
                <a:cs typeface="Calibri"/>
                <a:sym typeface="Calibri"/>
              </a:rPr>
              <a:t>Robotics</a:t>
            </a:r>
            <a:r>
              <a:rPr lang="pl-PL" sz="1000" b="0" i="0" u="none" strike="noStrike" cap="none">
                <a:solidFill>
                  <a:srgbClr val="F2F2F2"/>
                </a:solidFill>
                <a:latin typeface="Calibri"/>
                <a:ea typeface="Calibri"/>
                <a:cs typeface="Calibri"/>
                <a:sym typeface="Calibri"/>
              </a:rPr>
              <a:t> 		</a:t>
            </a:r>
            <a:r>
              <a:rPr lang="pl-PL" sz="1000">
                <a:solidFill>
                  <a:srgbClr val="F2F2F2"/>
                </a:solidFill>
                <a:latin typeface="Calibri"/>
                <a:ea typeface="Calibri"/>
                <a:cs typeface="Calibri"/>
                <a:sym typeface="Calibri"/>
              </a:rPr>
              <a:t>SKA </a:t>
            </a:r>
            <a:r>
              <a:rPr lang="pl-PL" sz="1000" err="1">
                <a:solidFill>
                  <a:srgbClr val="F2F2F2"/>
                </a:solidFill>
                <a:latin typeface="Calibri"/>
                <a:ea typeface="Calibri"/>
                <a:cs typeface="Calibri"/>
                <a:sym typeface="Calibri"/>
              </a:rPr>
              <a:t>Robotics</a:t>
            </a:r>
            <a:r>
              <a:rPr lang="pl-PL" sz="1000">
                <a:solidFill>
                  <a:srgbClr val="F2F2F2"/>
                </a:solidFill>
                <a:latin typeface="Calibri"/>
                <a:ea typeface="Calibri"/>
                <a:cs typeface="Calibri"/>
                <a:sym typeface="Calibri"/>
              </a:rPr>
              <a:t> Team</a:t>
            </a:r>
            <a:r>
              <a:rPr lang="pl-PL" sz="1000" b="0" i="0" u="none" strike="noStrike" cap="none">
                <a:solidFill>
                  <a:srgbClr val="F2F2F2"/>
                </a:solidFill>
                <a:latin typeface="Calibri"/>
                <a:ea typeface="Calibri"/>
                <a:cs typeface="Calibri"/>
                <a:sym typeface="Calibri"/>
              </a:rPr>
              <a:t> Leader</a:t>
            </a:r>
            <a:endParaRPr lang="pl-PL" sz="1000">
              <a:solidFill>
                <a:srgbClr val="F2F2F2"/>
              </a:solidFill>
              <a:latin typeface="Calibri"/>
              <a:ea typeface="Calibri"/>
              <a:cs typeface="Calibri"/>
              <a:sym typeface="Calibri"/>
            </a:endParaRPr>
          </a:p>
          <a:p>
            <a:pPr>
              <a:buSzPts val="1400"/>
            </a:pPr>
            <a:r>
              <a:rPr lang="pl-PL" sz="1000">
                <a:solidFill>
                  <a:srgbClr val="F2F2F2"/>
                </a:solidFill>
                <a:latin typeface="Calibri"/>
                <a:ea typeface="Calibri"/>
                <a:cs typeface="Calibri"/>
                <a:sym typeface="Calibri"/>
              </a:rPr>
              <a:t>Adam Jeliński 		</a:t>
            </a:r>
            <a:r>
              <a:rPr lang="pl-PL" sz="1000" err="1">
                <a:solidFill>
                  <a:srgbClr val="F2F2F2"/>
                </a:solidFill>
                <a:latin typeface="Calibri"/>
                <a:ea typeface="Calibri"/>
                <a:cs typeface="Calibri"/>
                <a:sym typeface="Calibri"/>
              </a:rPr>
              <a:t>Computer</a:t>
            </a:r>
            <a:r>
              <a:rPr lang="pl-PL" sz="1000">
                <a:solidFill>
                  <a:srgbClr val="F2F2F2"/>
                </a:solidFill>
                <a:latin typeface="Calibri"/>
                <a:ea typeface="Calibri"/>
                <a:cs typeface="Calibri"/>
                <a:sym typeface="Calibri"/>
              </a:rPr>
              <a:t> Science 	CTO</a:t>
            </a:r>
            <a:endParaRPr lang="pl-PL" sz="1000" b="0" i="0" u="none" strike="noStrike" cap="none">
              <a:solidFill>
                <a:srgbClr val="F2F2F2"/>
              </a:solidFill>
              <a:latin typeface="Calibri"/>
              <a:ea typeface="Calibri"/>
              <a:cs typeface="Calibri"/>
            </a:endParaRPr>
          </a:p>
          <a:p>
            <a:pPr>
              <a:buSzPts val="1400"/>
            </a:pPr>
            <a:r>
              <a:rPr lang="pl-PL" sz="1000">
                <a:solidFill>
                  <a:srgbClr val="F2F2F2"/>
                </a:solidFill>
                <a:latin typeface="Calibri"/>
                <a:ea typeface="Calibri"/>
                <a:cs typeface="Calibri"/>
                <a:sym typeface="Calibri"/>
              </a:rPr>
              <a:t>Maciej Leszek 		</a:t>
            </a:r>
            <a:r>
              <a:rPr lang="pl-PL" sz="1000" err="1">
                <a:solidFill>
                  <a:srgbClr val="F2F2F2"/>
                </a:solidFill>
                <a:latin typeface="Calibri"/>
                <a:ea typeface="Calibri"/>
                <a:cs typeface="Calibri"/>
                <a:sym typeface="Calibri"/>
              </a:rPr>
              <a:t>IoT</a:t>
            </a:r>
            <a:r>
              <a:rPr lang="pl-PL" sz="1000">
                <a:solidFill>
                  <a:srgbClr val="F2F2F2"/>
                </a:solidFill>
                <a:latin typeface="Calibri"/>
                <a:ea typeface="Calibri"/>
                <a:cs typeface="Calibri"/>
                <a:sym typeface="Calibri"/>
              </a:rPr>
              <a:t>		CFO</a:t>
            </a:r>
          </a:p>
          <a:p>
            <a:pPr>
              <a:buSzPts val="1400"/>
            </a:pPr>
            <a:r>
              <a:rPr lang="pl-PL" sz="1000" b="0" i="0" u="none" strike="noStrike" cap="none">
                <a:solidFill>
                  <a:srgbClr val="F2F2F2"/>
                </a:solidFill>
                <a:latin typeface="Calibri"/>
                <a:ea typeface="Calibri"/>
                <a:cs typeface="Calibri"/>
                <a:sym typeface="Calibri"/>
              </a:rPr>
              <a:t>Franciszek Gniot 		Electronics 		</a:t>
            </a:r>
            <a:r>
              <a:rPr lang="pl-PL" sz="1000">
                <a:solidFill>
                  <a:srgbClr val="F2F2F2"/>
                </a:solidFill>
                <a:latin typeface="Calibri"/>
                <a:ea typeface="Calibri"/>
                <a:cs typeface="Calibri"/>
                <a:sym typeface="Calibri"/>
              </a:rPr>
              <a:t>PR</a:t>
            </a:r>
          </a:p>
          <a:p>
            <a:pPr>
              <a:buSzPts val="1400"/>
            </a:pPr>
            <a:r>
              <a:rPr lang="pl-PL" sz="1000" b="0" i="0" u="none" strike="noStrike" cap="none">
                <a:solidFill>
                  <a:srgbClr val="F2F2F2"/>
                </a:solidFill>
                <a:latin typeface="Calibri"/>
                <a:ea typeface="Calibri"/>
                <a:cs typeface="Calibri"/>
                <a:sym typeface="Calibri"/>
              </a:rPr>
              <a:t>Rafał Baczewski 		</a:t>
            </a:r>
            <a:r>
              <a:rPr lang="pl-PL" sz="1000" b="0" i="0" u="none" strike="noStrike" cap="none" err="1">
                <a:solidFill>
                  <a:srgbClr val="F2F2F2"/>
                </a:solidFill>
                <a:latin typeface="Calibri"/>
                <a:ea typeface="Calibri"/>
                <a:cs typeface="Calibri"/>
                <a:sym typeface="Calibri"/>
              </a:rPr>
              <a:t>Aerospace</a:t>
            </a:r>
            <a:r>
              <a:rPr lang="pl-PL" sz="1000" b="0" i="0" u="none" strike="noStrike" cap="none">
                <a:solidFill>
                  <a:srgbClr val="F2F2F2"/>
                </a:solidFill>
                <a:latin typeface="Calibri"/>
                <a:ea typeface="Calibri"/>
                <a:cs typeface="Calibri"/>
                <a:sym typeface="Calibri"/>
              </a:rPr>
              <a:t> Engineering 	</a:t>
            </a:r>
            <a:r>
              <a:rPr lang="pl-PL" sz="1000">
                <a:solidFill>
                  <a:srgbClr val="F2F2F2"/>
                </a:solidFill>
                <a:latin typeface="Calibri"/>
                <a:ea typeface="Calibri"/>
                <a:cs typeface="Calibri"/>
                <a:sym typeface="Calibri"/>
              </a:rPr>
              <a:t>Systems </a:t>
            </a:r>
            <a:r>
              <a:rPr lang="pl-PL" sz="1000" err="1">
                <a:solidFill>
                  <a:srgbClr val="F2F2F2"/>
                </a:solidFill>
                <a:latin typeface="Calibri"/>
                <a:ea typeface="Calibri"/>
                <a:cs typeface="Calibri"/>
                <a:sym typeface="Calibri"/>
              </a:rPr>
              <a:t>Engineer</a:t>
            </a:r>
            <a:endParaRPr lang="pl-PL" sz="1000">
              <a:solidFill>
                <a:srgbClr val="F2F2F2"/>
              </a:solidFill>
              <a:latin typeface="Calibri"/>
              <a:ea typeface="Calibri"/>
              <a:cs typeface="Calibri"/>
              <a:sym typeface="Calibri"/>
            </a:endParaRPr>
          </a:p>
          <a:p>
            <a:pPr>
              <a:buSzPts val="1400"/>
            </a:pPr>
            <a:r>
              <a:rPr lang="pl-PL" sz="1000">
                <a:solidFill>
                  <a:srgbClr val="F2F2F2"/>
                </a:solidFill>
                <a:latin typeface="Calibri"/>
                <a:ea typeface="Calibri"/>
                <a:cs typeface="Calibri"/>
                <a:sym typeface="Calibri"/>
              </a:rPr>
              <a:t>Hubert Tronowski 	</a:t>
            </a:r>
            <a:r>
              <a:rPr lang="pl-PL" sz="1000" err="1">
                <a:solidFill>
                  <a:srgbClr val="F2F2F2"/>
                </a:solidFill>
                <a:latin typeface="Calibri"/>
                <a:ea typeface="Calibri"/>
                <a:cs typeface="Calibri"/>
                <a:sym typeface="Calibri"/>
              </a:rPr>
              <a:t>Robotics</a:t>
            </a:r>
            <a:r>
              <a:rPr lang="pl-PL" sz="1000">
                <a:solidFill>
                  <a:srgbClr val="F2F2F2"/>
                </a:solidFill>
                <a:latin typeface="Calibri"/>
                <a:ea typeface="Calibri"/>
                <a:cs typeface="Calibri"/>
                <a:sym typeface="Calibri"/>
              </a:rPr>
              <a:t> 		</a:t>
            </a:r>
            <a:r>
              <a:rPr lang="pl-PL" sz="1000" err="1">
                <a:solidFill>
                  <a:srgbClr val="F2F2F2"/>
                </a:solidFill>
                <a:latin typeface="Calibri"/>
                <a:ea typeface="Calibri"/>
                <a:cs typeface="Calibri"/>
                <a:sym typeface="Calibri"/>
              </a:rPr>
              <a:t>Mechanics</a:t>
            </a:r>
            <a:r>
              <a:rPr lang="pl-PL" sz="1000" b="0" i="0" u="none" strike="noStrike" cap="none">
                <a:solidFill>
                  <a:srgbClr val="F2F2F2"/>
                </a:solidFill>
                <a:latin typeface="Calibri"/>
                <a:ea typeface="Calibri"/>
                <a:cs typeface="Calibri"/>
                <a:sym typeface="Calibri"/>
              </a:rPr>
              <a:t> </a:t>
            </a:r>
            <a:r>
              <a:rPr lang="pl-PL" sz="1000">
                <a:solidFill>
                  <a:srgbClr val="F2F2F2"/>
                </a:solidFill>
                <a:latin typeface="Calibri"/>
                <a:ea typeface="Calibri"/>
                <a:cs typeface="Calibri"/>
                <a:sym typeface="Calibri"/>
              </a:rPr>
              <a:t>Technical Leader</a:t>
            </a:r>
            <a:endParaRPr lang="pl-PL" sz="1000" b="0" i="0" u="none" strike="noStrike" cap="none">
              <a:solidFill>
                <a:srgbClr val="F2F2F2"/>
              </a:solidFill>
              <a:latin typeface="Calibri"/>
              <a:ea typeface="Calibri"/>
              <a:cs typeface="Calibri"/>
              <a:sym typeface="Calibri"/>
            </a:endParaRPr>
          </a:p>
          <a:p>
            <a:pPr>
              <a:buSzPts val="1400"/>
            </a:pPr>
            <a:r>
              <a:rPr lang="pl-PL" sz="1000">
                <a:solidFill>
                  <a:srgbClr val="F2F2F2"/>
                </a:solidFill>
                <a:latin typeface="Calibri"/>
                <a:ea typeface="Calibri"/>
                <a:cs typeface="Calibri"/>
                <a:sym typeface="Calibri"/>
              </a:rPr>
              <a:t>Michał Gołąb 		Electronics		Electronics Technical Leader</a:t>
            </a:r>
            <a:endParaRPr lang="pl-PL" sz="1000" b="0" i="0" u="none" strike="noStrike" cap="none">
              <a:solidFill>
                <a:srgbClr val="F2F2F2"/>
              </a:solidFill>
              <a:latin typeface="Calibri"/>
              <a:ea typeface="Calibri"/>
              <a:cs typeface="Calibri"/>
            </a:endParaRPr>
          </a:p>
          <a:p>
            <a:pPr>
              <a:buSzPts val="1400"/>
            </a:pPr>
            <a:r>
              <a:rPr lang="pl-PL" sz="1000" b="0" i="0" u="none" strike="noStrike" cap="none">
                <a:solidFill>
                  <a:srgbClr val="F2F2F2"/>
                </a:solidFill>
                <a:latin typeface="Calibri"/>
                <a:ea typeface="Calibri"/>
                <a:cs typeface="Calibri"/>
                <a:sym typeface="Calibri"/>
              </a:rPr>
              <a:t>Tomasz Żebrowski </a:t>
            </a:r>
            <a:r>
              <a:rPr lang="pl-PL" sz="1000">
                <a:solidFill>
                  <a:srgbClr val="F2F2F2"/>
                </a:solidFill>
                <a:latin typeface="Calibri"/>
                <a:ea typeface="Calibri"/>
                <a:cs typeface="Calibri"/>
                <a:sym typeface="Calibri"/>
              </a:rPr>
              <a:t>	</a:t>
            </a:r>
            <a:r>
              <a:rPr lang="pl-PL" sz="1000" err="1">
                <a:solidFill>
                  <a:srgbClr val="F2F2F2"/>
                </a:solidFill>
                <a:latin typeface="Calibri"/>
                <a:ea typeface="Calibri"/>
                <a:cs typeface="Calibri"/>
                <a:sym typeface="Calibri"/>
              </a:rPr>
              <a:t>Robotics</a:t>
            </a:r>
            <a:r>
              <a:rPr lang="pl-PL" sz="1000">
                <a:solidFill>
                  <a:srgbClr val="F2F2F2"/>
                </a:solidFill>
                <a:latin typeface="Calibri"/>
                <a:ea typeface="Calibri"/>
                <a:cs typeface="Calibri"/>
                <a:sym typeface="Calibri"/>
              </a:rPr>
              <a:t>		Software Technical Leader</a:t>
            </a:r>
          </a:p>
          <a:p>
            <a:pPr>
              <a:buSzPts val="1400"/>
            </a:pPr>
            <a:r>
              <a:rPr lang="pl-PL" sz="1000" b="0" i="0" u="none" strike="noStrike" cap="none">
                <a:solidFill>
                  <a:srgbClr val="F2F2F2"/>
                </a:solidFill>
                <a:latin typeface="Calibri"/>
                <a:ea typeface="Calibri"/>
                <a:cs typeface="Calibri"/>
                <a:sym typeface="Calibri"/>
              </a:rPr>
              <a:t>Paweł Kawczyński 	</a:t>
            </a:r>
            <a:r>
              <a:rPr lang="pl-PL" sz="1000" b="0" i="0" u="none" strike="noStrike" cap="none" err="1">
                <a:solidFill>
                  <a:srgbClr val="F2F2F2"/>
                </a:solidFill>
                <a:latin typeface="Calibri"/>
                <a:ea typeface="Calibri"/>
                <a:cs typeface="Calibri"/>
                <a:sym typeface="Calibri"/>
              </a:rPr>
              <a:t>Chemical</a:t>
            </a:r>
            <a:r>
              <a:rPr lang="pl-PL" sz="1000" b="0" i="0" u="none" strike="noStrike" cap="none">
                <a:solidFill>
                  <a:srgbClr val="F2F2F2"/>
                </a:solidFill>
                <a:latin typeface="Calibri"/>
                <a:ea typeface="Calibri"/>
                <a:cs typeface="Calibri"/>
                <a:sym typeface="Calibri"/>
              </a:rPr>
              <a:t> Technology	Science Technical Leader</a:t>
            </a:r>
          </a:p>
          <a:p>
            <a:pPr>
              <a:buSzPts val="1400"/>
            </a:pPr>
            <a:r>
              <a:rPr lang="pl-PL" sz="1000">
                <a:solidFill>
                  <a:srgbClr val="F2F2F2"/>
                </a:solidFill>
                <a:latin typeface="Calibri"/>
                <a:ea typeface="Calibri"/>
                <a:cs typeface="Calibri"/>
              </a:rPr>
              <a:t>Mateusz </a:t>
            </a:r>
            <a:r>
              <a:rPr lang="pl-PL" sz="1000" err="1">
                <a:solidFill>
                  <a:srgbClr val="F2F2F2"/>
                </a:solidFill>
                <a:latin typeface="Calibri"/>
                <a:ea typeface="Calibri"/>
                <a:cs typeface="Calibri"/>
              </a:rPr>
              <a:t>Frejlich</a:t>
            </a:r>
            <a:r>
              <a:rPr lang="pl-PL" sz="1000">
                <a:solidFill>
                  <a:srgbClr val="F2F2F2"/>
                </a:solidFill>
                <a:latin typeface="Calibri"/>
                <a:ea typeface="Calibri"/>
                <a:cs typeface="Calibri"/>
              </a:rPr>
              <a:t> 		</a:t>
            </a:r>
            <a:r>
              <a:rPr lang="pl-PL" sz="1000" err="1">
                <a:solidFill>
                  <a:srgbClr val="F2F2F2"/>
                </a:solidFill>
                <a:latin typeface="Calibri"/>
                <a:ea typeface="Calibri"/>
                <a:cs typeface="Calibri"/>
              </a:rPr>
              <a:t>Mechatronics</a:t>
            </a:r>
            <a:r>
              <a:rPr lang="pl-PL" sz="1000">
                <a:solidFill>
                  <a:srgbClr val="F2F2F2"/>
                </a:solidFill>
                <a:latin typeface="Calibri"/>
                <a:ea typeface="Calibri"/>
                <a:cs typeface="Calibri"/>
              </a:rPr>
              <a:t>		Software Team </a:t>
            </a:r>
            <a:r>
              <a:rPr lang="pl-PL" sz="1000" err="1">
                <a:solidFill>
                  <a:srgbClr val="F2F2F2"/>
                </a:solidFill>
                <a:latin typeface="Calibri"/>
                <a:ea typeface="Calibri"/>
                <a:cs typeface="Calibri"/>
              </a:rPr>
              <a:t>Member</a:t>
            </a:r>
            <a:endParaRPr lang="pl-PL" sz="1000" b="0" i="0" u="none" strike="noStrike" cap="none">
              <a:solidFill>
                <a:srgbClr val="F2F2F2"/>
              </a:solidFill>
              <a:latin typeface="Calibri"/>
              <a:ea typeface="Calibri"/>
              <a:cs typeface="Calibri"/>
              <a:sym typeface="Calibri"/>
            </a:endParaRPr>
          </a:p>
          <a:p>
            <a:pPr>
              <a:buSzPts val="1400"/>
            </a:pPr>
            <a:r>
              <a:rPr lang="pl-PL" sz="1000">
                <a:solidFill>
                  <a:srgbClr val="F2F2F2"/>
                </a:solidFill>
                <a:latin typeface="Calibri"/>
                <a:ea typeface="Calibri"/>
                <a:cs typeface="Calibri"/>
                <a:sym typeface="Calibri"/>
              </a:rPr>
              <a:t>Gabriel Brzeziński		</a:t>
            </a:r>
            <a:r>
              <a:rPr lang="pl-PL" sz="1000" err="1">
                <a:solidFill>
                  <a:srgbClr val="F2F2F2"/>
                </a:solidFill>
                <a:latin typeface="Calibri"/>
                <a:ea typeface="Calibri"/>
                <a:cs typeface="Calibri"/>
                <a:sym typeface="Calibri"/>
              </a:rPr>
              <a:t>Robotics</a:t>
            </a:r>
            <a:r>
              <a:rPr lang="pl-PL" sz="1000">
                <a:solidFill>
                  <a:srgbClr val="F2F2F2"/>
                </a:solidFill>
                <a:latin typeface="Calibri"/>
                <a:ea typeface="Calibri"/>
                <a:cs typeface="Calibri"/>
                <a:sym typeface="Calibri"/>
              </a:rPr>
              <a:t>		</a:t>
            </a:r>
            <a:r>
              <a:rPr lang="pl-PL" sz="1000" err="1">
                <a:solidFill>
                  <a:srgbClr val="F2F2F2"/>
                </a:solidFill>
                <a:latin typeface="Calibri"/>
                <a:ea typeface="Calibri"/>
                <a:cs typeface="Calibri"/>
                <a:sym typeface="Calibri"/>
              </a:rPr>
              <a:t>Autonomy</a:t>
            </a:r>
            <a:r>
              <a:rPr lang="pl-PL" sz="1000">
                <a:solidFill>
                  <a:srgbClr val="F2F2F2"/>
                </a:solidFill>
                <a:latin typeface="Calibri"/>
                <a:ea typeface="Calibri"/>
                <a:cs typeface="Calibri"/>
                <a:sym typeface="Calibri"/>
              </a:rPr>
              <a:t> </a:t>
            </a:r>
            <a:r>
              <a:rPr lang="pl-PL" sz="1000" err="1">
                <a:solidFill>
                  <a:srgbClr val="F2F2F2"/>
                </a:solidFill>
                <a:latin typeface="Calibri"/>
                <a:ea typeface="Calibri"/>
                <a:cs typeface="Calibri"/>
                <a:sym typeface="Calibri"/>
              </a:rPr>
              <a:t>Expert</a:t>
            </a:r>
            <a:endParaRPr lang="pl-PL" sz="1000">
              <a:solidFill>
                <a:srgbClr val="F2F2F2"/>
              </a:solidFill>
              <a:latin typeface="Calibri"/>
              <a:ea typeface="Calibri"/>
              <a:cs typeface="Calibri"/>
              <a:sym typeface="Calibri"/>
            </a:endParaRPr>
          </a:p>
          <a:p>
            <a:pPr>
              <a:buSzPts val="1400"/>
            </a:pPr>
            <a:r>
              <a:rPr lang="pl-PL" sz="1000">
                <a:solidFill>
                  <a:srgbClr val="F2F2F2"/>
                </a:solidFill>
                <a:latin typeface="Calibri"/>
                <a:ea typeface="Calibri"/>
                <a:cs typeface="Calibri"/>
                <a:sym typeface="Calibri"/>
              </a:rPr>
              <a:t>Adam Kardasz		</a:t>
            </a:r>
            <a:r>
              <a:rPr lang="pl-PL" sz="1000" err="1">
                <a:solidFill>
                  <a:srgbClr val="F2F2F2"/>
                </a:solidFill>
                <a:latin typeface="Calibri"/>
                <a:ea typeface="Calibri"/>
                <a:cs typeface="Calibri"/>
                <a:sym typeface="Calibri"/>
              </a:rPr>
              <a:t>Computer</a:t>
            </a:r>
            <a:r>
              <a:rPr lang="pl-PL" sz="1000">
                <a:solidFill>
                  <a:srgbClr val="F2F2F2"/>
                </a:solidFill>
                <a:latin typeface="Calibri"/>
                <a:ea typeface="Calibri"/>
                <a:cs typeface="Calibri"/>
                <a:sym typeface="Calibri"/>
              </a:rPr>
              <a:t> Science 	</a:t>
            </a:r>
            <a:r>
              <a:rPr lang="pl-PL" sz="1000" err="1">
                <a:solidFill>
                  <a:srgbClr val="F2F2F2"/>
                </a:solidFill>
                <a:latin typeface="Calibri"/>
                <a:ea typeface="Calibri"/>
                <a:cs typeface="Calibri"/>
                <a:sym typeface="Calibri"/>
              </a:rPr>
              <a:t>Autonomy</a:t>
            </a:r>
            <a:r>
              <a:rPr lang="pl-PL" sz="1000">
                <a:solidFill>
                  <a:srgbClr val="F2F2F2"/>
                </a:solidFill>
                <a:latin typeface="Calibri"/>
                <a:ea typeface="Calibri"/>
                <a:cs typeface="Calibri"/>
                <a:sym typeface="Calibri"/>
              </a:rPr>
              <a:t> </a:t>
            </a:r>
            <a:r>
              <a:rPr lang="pl-PL" sz="1000" err="1">
                <a:solidFill>
                  <a:srgbClr val="F2F2F2"/>
                </a:solidFill>
                <a:latin typeface="Calibri"/>
                <a:ea typeface="Calibri"/>
                <a:cs typeface="Calibri"/>
                <a:sym typeface="Calibri"/>
              </a:rPr>
              <a:t>Expert</a:t>
            </a:r>
            <a:endParaRPr lang="pl-PL" sz="1000" b="0"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000" b="0" i="0" u="none" strike="noStrike" cap="none">
                <a:solidFill>
                  <a:srgbClr val="F2F2F2"/>
                </a:solidFill>
                <a:latin typeface="Calibri"/>
                <a:ea typeface="Calibri"/>
                <a:cs typeface="Calibri"/>
                <a:sym typeface="Calibri"/>
              </a:rPr>
              <a:t>Mateusz Janaszkiewicz 	</a:t>
            </a:r>
            <a:r>
              <a:rPr lang="pl-PL" sz="1000" b="0" i="0" u="none" strike="noStrike" cap="none" err="1">
                <a:solidFill>
                  <a:srgbClr val="F2F2F2"/>
                </a:solidFill>
                <a:latin typeface="Calibri"/>
                <a:ea typeface="Calibri"/>
                <a:cs typeface="Calibri"/>
                <a:sym typeface="Calibri"/>
              </a:rPr>
              <a:t>Aerospace</a:t>
            </a:r>
            <a:r>
              <a:rPr lang="pl-PL" sz="1000" b="0" i="0" u="none" strike="noStrike" cap="none">
                <a:solidFill>
                  <a:srgbClr val="F2F2F2"/>
                </a:solidFill>
                <a:latin typeface="Calibri"/>
                <a:ea typeface="Calibri"/>
                <a:cs typeface="Calibri"/>
                <a:sym typeface="Calibri"/>
              </a:rPr>
              <a:t> Engineering 	</a:t>
            </a:r>
            <a:r>
              <a:rPr lang="pl-PL" sz="1000" b="0" i="0" u="none" strike="noStrike" cap="none" err="1">
                <a:solidFill>
                  <a:srgbClr val="F2F2F2"/>
                </a:solidFill>
                <a:latin typeface="Calibri"/>
                <a:ea typeface="Calibri"/>
                <a:cs typeface="Calibri"/>
                <a:sym typeface="Calibri"/>
              </a:rPr>
              <a:t>Mechanics</a:t>
            </a:r>
            <a:r>
              <a:rPr lang="pl-PL" sz="1000" b="0" i="0" u="none" strike="noStrike" cap="none">
                <a:solidFill>
                  <a:srgbClr val="F2F2F2"/>
                </a:solidFill>
                <a:latin typeface="Calibri"/>
                <a:ea typeface="Calibri"/>
                <a:cs typeface="Calibri"/>
                <a:sym typeface="Calibri"/>
              </a:rPr>
              <a:t> Team </a:t>
            </a:r>
            <a:r>
              <a:rPr lang="pl-PL" sz="1000" b="0" i="0" u="none" strike="noStrike" cap="none" err="1">
                <a:solidFill>
                  <a:srgbClr val="F2F2F2"/>
                </a:solidFill>
                <a:latin typeface="Calibri"/>
                <a:ea typeface="Calibri"/>
                <a:cs typeface="Calibri"/>
                <a:sym typeface="Calibri"/>
              </a:rPr>
              <a:t>Member</a:t>
            </a:r>
            <a:endParaRPr lang="pl-PL" sz="1000" b="0" i="0" u="none" strike="noStrike" cap="none">
              <a:solidFill>
                <a:srgbClr val="F2F2F2"/>
              </a:solidFill>
              <a:latin typeface="Calibri"/>
              <a:ea typeface="Calibri"/>
              <a:cs typeface="Calibri"/>
              <a:sym typeface="Calibri"/>
            </a:endParaRPr>
          </a:p>
          <a:p>
            <a:pPr>
              <a:buSzPts val="1400"/>
            </a:pPr>
            <a:r>
              <a:rPr lang="pl-PL" sz="1000">
                <a:solidFill>
                  <a:srgbClr val="F2F2F2"/>
                </a:solidFill>
                <a:latin typeface="Calibri"/>
                <a:ea typeface="Calibri"/>
                <a:cs typeface="Calibri"/>
              </a:rPr>
              <a:t>Marcel </a:t>
            </a:r>
            <a:r>
              <a:rPr lang="pl-PL" sz="1000" err="1">
                <a:solidFill>
                  <a:srgbClr val="F2F2F2"/>
                </a:solidFill>
                <a:latin typeface="Calibri"/>
                <a:ea typeface="Calibri"/>
                <a:cs typeface="Calibri"/>
              </a:rPr>
              <a:t>Szubartowski</a:t>
            </a:r>
            <a:r>
              <a:rPr lang="pl-PL" sz="1000">
                <a:solidFill>
                  <a:srgbClr val="F2F2F2"/>
                </a:solidFill>
                <a:latin typeface="Calibri"/>
                <a:ea typeface="Calibri"/>
                <a:cs typeface="Calibri"/>
              </a:rPr>
              <a:t>	</a:t>
            </a:r>
            <a:r>
              <a:rPr lang="pl-PL" sz="1000" err="1">
                <a:solidFill>
                  <a:srgbClr val="F2F2F2"/>
                </a:solidFill>
                <a:latin typeface="Calibri"/>
                <a:ea typeface="Calibri"/>
                <a:cs typeface="Calibri"/>
              </a:rPr>
              <a:t>Robotics</a:t>
            </a:r>
            <a:r>
              <a:rPr lang="pl-PL" sz="1000">
                <a:solidFill>
                  <a:srgbClr val="F2F2F2"/>
                </a:solidFill>
                <a:latin typeface="Calibri"/>
                <a:ea typeface="Calibri"/>
                <a:cs typeface="Calibri"/>
              </a:rPr>
              <a:t>		</a:t>
            </a:r>
            <a:r>
              <a:rPr lang="pl-PL" sz="1000" err="1">
                <a:solidFill>
                  <a:srgbClr val="F2F2F2"/>
                </a:solidFill>
                <a:latin typeface="Calibri"/>
                <a:ea typeface="Calibri"/>
                <a:cs typeface="Calibri"/>
              </a:rPr>
              <a:t>Mechanics</a:t>
            </a:r>
            <a:r>
              <a:rPr lang="pl-PL" sz="1000">
                <a:solidFill>
                  <a:srgbClr val="F2F2F2"/>
                </a:solidFill>
                <a:latin typeface="Calibri"/>
                <a:ea typeface="Calibri"/>
                <a:cs typeface="Calibri"/>
              </a:rPr>
              <a:t> </a:t>
            </a:r>
            <a:r>
              <a:rPr lang="pl-PL" sz="1000" b="0" i="0" u="none" strike="noStrike" cap="none">
                <a:solidFill>
                  <a:srgbClr val="F2F2F2"/>
                </a:solidFill>
                <a:latin typeface="Calibri"/>
                <a:ea typeface="Calibri"/>
                <a:cs typeface="Calibri"/>
                <a:sym typeface="Calibri"/>
              </a:rPr>
              <a:t>Team </a:t>
            </a:r>
            <a:r>
              <a:rPr lang="pl-PL" sz="1000" b="0" i="0" u="none" strike="noStrike" cap="none" err="1">
                <a:solidFill>
                  <a:srgbClr val="F2F2F2"/>
                </a:solidFill>
                <a:latin typeface="Calibri"/>
                <a:ea typeface="Calibri"/>
                <a:cs typeface="Calibri"/>
                <a:sym typeface="Calibri"/>
              </a:rPr>
              <a:t>Member</a:t>
            </a:r>
            <a:endParaRPr lang="pl-PL" sz="1000">
              <a:solidFill>
                <a:srgbClr val="F2F2F2"/>
              </a:solidFill>
              <a:latin typeface="Calibri"/>
              <a:ea typeface="Calibri"/>
              <a:cs typeface="Calibri"/>
              <a:sym typeface="Calibri"/>
            </a:endParaRPr>
          </a:p>
          <a:p>
            <a:pPr>
              <a:buSzPts val="1400"/>
            </a:pPr>
            <a:r>
              <a:rPr lang="pl-PL" sz="1000">
                <a:solidFill>
                  <a:srgbClr val="F2F2F2"/>
                </a:solidFill>
                <a:latin typeface="Calibri"/>
                <a:ea typeface="Calibri"/>
                <a:cs typeface="Calibri"/>
                <a:sym typeface="Calibri"/>
              </a:rPr>
              <a:t>Michał Turek		</a:t>
            </a:r>
            <a:r>
              <a:rPr lang="pl-PL" sz="1000" err="1">
                <a:solidFill>
                  <a:srgbClr val="F2F2F2"/>
                </a:solidFill>
                <a:latin typeface="Calibri"/>
                <a:ea typeface="Calibri"/>
                <a:cs typeface="Calibri"/>
                <a:sym typeface="Calibri"/>
              </a:rPr>
              <a:t>Robotics</a:t>
            </a:r>
            <a:r>
              <a:rPr lang="pl-PL" sz="1000">
                <a:solidFill>
                  <a:srgbClr val="F2F2F2"/>
                </a:solidFill>
                <a:latin typeface="Calibri"/>
                <a:ea typeface="Calibri"/>
                <a:cs typeface="Calibri"/>
                <a:sym typeface="Calibri"/>
              </a:rPr>
              <a:t>		</a:t>
            </a:r>
            <a:r>
              <a:rPr lang="pl-PL" sz="1000" err="1">
                <a:solidFill>
                  <a:srgbClr val="F2F2F2"/>
                </a:solidFill>
                <a:latin typeface="Calibri"/>
                <a:ea typeface="Calibri"/>
                <a:cs typeface="Calibri"/>
                <a:sym typeface="Calibri"/>
              </a:rPr>
              <a:t>Mechanics</a:t>
            </a:r>
            <a:r>
              <a:rPr lang="pl-PL" sz="1000" b="0" i="0" u="none" strike="noStrike" cap="none">
                <a:solidFill>
                  <a:srgbClr val="F2F2F2"/>
                </a:solidFill>
                <a:latin typeface="Calibri"/>
                <a:ea typeface="Calibri"/>
                <a:cs typeface="Calibri"/>
                <a:sym typeface="Calibri"/>
              </a:rPr>
              <a:t> Team </a:t>
            </a:r>
            <a:r>
              <a:rPr lang="pl-PL" sz="1000" b="0" i="0" u="none" strike="noStrike" cap="none" err="1">
                <a:solidFill>
                  <a:srgbClr val="F2F2F2"/>
                </a:solidFill>
                <a:latin typeface="Calibri"/>
                <a:ea typeface="Calibri"/>
                <a:cs typeface="Calibri"/>
                <a:sym typeface="Calibri"/>
              </a:rPr>
              <a:t>Member</a:t>
            </a:r>
            <a:endParaRPr lang="pl-PL" sz="1000">
              <a:solidFill>
                <a:srgbClr val="F2F2F2"/>
              </a:solidFill>
              <a:latin typeface="Calibri"/>
              <a:ea typeface="Calibri"/>
              <a:cs typeface="Calibri"/>
            </a:endParaRPr>
          </a:p>
          <a:p>
            <a:pPr>
              <a:buSzPts val="1400"/>
            </a:pPr>
            <a:r>
              <a:rPr lang="pl-PL" sz="1000" b="0" i="0" u="none" strike="noStrike" cap="none">
                <a:solidFill>
                  <a:srgbClr val="F2F2F2"/>
                </a:solidFill>
                <a:latin typeface="Calibri"/>
                <a:ea typeface="Calibri"/>
                <a:cs typeface="Calibri"/>
                <a:sym typeface="Calibri"/>
              </a:rPr>
              <a:t>Damian Kamiński 		</a:t>
            </a:r>
            <a:r>
              <a:rPr lang="pl-PL" sz="1000" b="0" i="0" u="none" strike="noStrike" cap="none" err="1">
                <a:solidFill>
                  <a:srgbClr val="F2F2F2"/>
                </a:solidFill>
                <a:latin typeface="Calibri"/>
                <a:ea typeface="Calibri"/>
                <a:cs typeface="Calibri"/>
                <a:sym typeface="Calibri"/>
              </a:rPr>
              <a:t>Machinery</a:t>
            </a:r>
            <a:r>
              <a:rPr lang="pl-PL" sz="1000" b="0" i="0" u="none" strike="noStrike" cap="none">
                <a:solidFill>
                  <a:srgbClr val="F2F2F2"/>
                </a:solidFill>
                <a:latin typeface="Calibri"/>
                <a:ea typeface="Calibri"/>
                <a:cs typeface="Calibri"/>
                <a:sym typeface="Calibri"/>
              </a:rPr>
              <a:t> </a:t>
            </a:r>
            <a:r>
              <a:rPr lang="pl-PL" sz="1000" b="0" i="0" u="none" strike="noStrike" cap="none" err="1">
                <a:solidFill>
                  <a:srgbClr val="F2F2F2"/>
                </a:solidFill>
                <a:latin typeface="Calibri"/>
                <a:ea typeface="Calibri"/>
                <a:cs typeface="Calibri"/>
                <a:sym typeface="Calibri"/>
              </a:rPr>
              <a:t>Mechanics</a:t>
            </a:r>
            <a:r>
              <a:rPr lang="pl-PL" sz="1000" b="0" i="0" u="none" strike="noStrike" cap="none">
                <a:solidFill>
                  <a:srgbClr val="F2F2F2"/>
                </a:solidFill>
                <a:latin typeface="Calibri"/>
                <a:ea typeface="Calibri"/>
                <a:cs typeface="Calibri"/>
                <a:sym typeface="Calibri"/>
              </a:rPr>
              <a:t>	</a:t>
            </a:r>
            <a:r>
              <a:rPr lang="pl-PL" sz="1000" b="0" i="0" u="none" strike="noStrike" cap="none" err="1">
                <a:solidFill>
                  <a:srgbClr val="F2F2F2"/>
                </a:solidFill>
                <a:latin typeface="Calibri"/>
                <a:ea typeface="Calibri"/>
                <a:cs typeface="Calibri"/>
                <a:sym typeface="Calibri"/>
              </a:rPr>
              <a:t>Mechanics</a:t>
            </a:r>
            <a:r>
              <a:rPr lang="pl-PL" sz="1000" b="0" i="0" u="none" strike="noStrike" cap="none">
                <a:solidFill>
                  <a:srgbClr val="F2F2F2"/>
                </a:solidFill>
                <a:latin typeface="Calibri"/>
                <a:ea typeface="Calibri"/>
                <a:cs typeface="Calibri"/>
                <a:sym typeface="Calibri"/>
              </a:rPr>
              <a:t> Team </a:t>
            </a:r>
            <a:r>
              <a:rPr lang="pl-PL" sz="1000" b="0" i="0" u="none" strike="noStrike" cap="none" err="1">
                <a:solidFill>
                  <a:srgbClr val="F2F2F2"/>
                </a:solidFill>
                <a:latin typeface="Calibri"/>
                <a:ea typeface="Calibri"/>
                <a:cs typeface="Calibri"/>
                <a:sym typeface="Calibri"/>
              </a:rPr>
              <a:t>Member</a:t>
            </a:r>
            <a:endParaRPr lang="pl-PL" sz="1000" b="0" i="0" u="none" strike="noStrike" cap="none">
              <a:solidFill>
                <a:srgbClr val="F2F2F2"/>
              </a:solidFill>
              <a:latin typeface="Calibri"/>
              <a:ea typeface="Calibri"/>
              <a:cs typeface="Calibri"/>
              <a:sym typeface="Calibri"/>
            </a:endParaRPr>
          </a:p>
          <a:p>
            <a:pPr>
              <a:buSzPts val="1400"/>
            </a:pPr>
            <a:r>
              <a:rPr lang="pl-PL" sz="1000">
                <a:solidFill>
                  <a:srgbClr val="F2F2F2"/>
                </a:solidFill>
                <a:latin typeface="Calibri"/>
                <a:ea typeface="Calibri"/>
                <a:cs typeface="Calibri"/>
                <a:sym typeface="Calibri"/>
              </a:rPr>
              <a:t>Jan Ojrzyński		</a:t>
            </a:r>
            <a:r>
              <a:rPr lang="pl-PL" sz="1000" b="0" i="0" u="none" strike="noStrike" cap="none" err="1">
                <a:solidFill>
                  <a:srgbClr val="F2F2F2"/>
                </a:solidFill>
                <a:latin typeface="Calibri"/>
                <a:ea typeface="Calibri"/>
                <a:cs typeface="Calibri"/>
                <a:sym typeface="Calibri"/>
              </a:rPr>
              <a:t>Machinery</a:t>
            </a:r>
            <a:r>
              <a:rPr lang="pl-PL" sz="1000" b="0" i="0" u="none" strike="noStrike" cap="none">
                <a:solidFill>
                  <a:srgbClr val="F2F2F2"/>
                </a:solidFill>
                <a:latin typeface="Calibri"/>
                <a:ea typeface="Calibri"/>
                <a:cs typeface="Calibri"/>
                <a:sym typeface="Calibri"/>
              </a:rPr>
              <a:t> </a:t>
            </a:r>
            <a:r>
              <a:rPr lang="pl-PL" sz="1000" b="0" i="0" u="none" strike="noStrike" cap="none" err="1">
                <a:solidFill>
                  <a:srgbClr val="F2F2F2"/>
                </a:solidFill>
                <a:latin typeface="Calibri"/>
                <a:ea typeface="Calibri"/>
                <a:cs typeface="Calibri"/>
                <a:sym typeface="Calibri"/>
              </a:rPr>
              <a:t>Mechanics</a:t>
            </a:r>
            <a:r>
              <a:rPr lang="pl-PL" sz="1000" b="0" i="0" u="none" strike="noStrike" cap="none">
                <a:solidFill>
                  <a:srgbClr val="F2F2F2"/>
                </a:solidFill>
                <a:latin typeface="Calibri"/>
                <a:ea typeface="Calibri"/>
                <a:cs typeface="Calibri"/>
                <a:sym typeface="Calibri"/>
              </a:rPr>
              <a:t>	</a:t>
            </a:r>
            <a:r>
              <a:rPr lang="pl-PL" sz="1000" b="0" i="0" u="none" strike="noStrike" cap="none" err="1">
                <a:solidFill>
                  <a:srgbClr val="F2F2F2"/>
                </a:solidFill>
                <a:latin typeface="Calibri"/>
                <a:ea typeface="Calibri"/>
                <a:cs typeface="Calibri"/>
                <a:sym typeface="Calibri"/>
              </a:rPr>
              <a:t>Mechanics</a:t>
            </a:r>
            <a:r>
              <a:rPr lang="pl-PL" sz="1000" b="0" i="0" u="none" strike="noStrike" cap="none">
                <a:solidFill>
                  <a:srgbClr val="F2F2F2"/>
                </a:solidFill>
                <a:latin typeface="Calibri"/>
                <a:ea typeface="Calibri"/>
                <a:cs typeface="Calibri"/>
                <a:sym typeface="Calibri"/>
              </a:rPr>
              <a:t> Team </a:t>
            </a:r>
            <a:r>
              <a:rPr lang="pl-PL" sz="1000" b="0" i="0" u="none" strike="noStrike" cap="none" err="1">
                <a:solidFill>
                  <a:srgbClr val="F2F2F2"/>
                </a:solidFill>
                <a:latin typeface="Calibri"/>
                <a:ea typeface="Calibri"/>
                <a:cs typeface="Calibri"/>
                <a:sym typeface="Calibri"/>
              </a:rPr>
              <a:t>Member</a:t>
            </a:r>
            <a:endParaRPr lang="pl-PL" sz="1000">
              <a:solidFill>
                <a:srgbClr val="F2F2F2"/>
              </a:solidFill>
              <a:latin typeface="Calibri"/>
              <a:ea typeface="Calibri"/>
              <a:cs typeface="Calibri"/>
              <a:sym typeface="Calibri"/>
            </a:endParaRPr>
          </a:p>
        </p:txBody>
      </p:sp>
      <p:sp>
        <p:nvSpPr>
          <p:cNvPr id="113" name="Google Shape;11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5</a:t>
            </a:fld>
            <a:endParaRPr/>
          </a:p>
        </p:txBody>
      </p:sp>
      <p:pic>
        <p:nvPicPr>
          <p:cNvPr id="115" name="Google Shape;115;p5"/>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16" name="Google Shape;116;p5"/>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3" name="Obraz 2" descr="Obraz zawierający tekst, Czcionka, Grafika, projekt graficzny&#10;&#10;Opis wygenerowany automatycznie">
            <a:extLst>
              <a:ext uri="{FF2B5EF4-FFF2-40B4-BE49-F238E27FC236}">
                <a16:creationId xmlns:a16="http://schemas.microsoft.com/office/drawing/2014/main" id="{633B4D3A-C4B3-1867-27D9-3CE16667E8FA}"/>
              </a:ext>
            </a:extLst>
          </p:cNvPr>
          <p:cNvPicPr>
            <a:picLocks noChangeAspect="1"/>
          </p:cNvPicPr>
          <p:nvPr/>
        </p:nvPicPr>
        <p:blipFill>
          <a:blip r:embed="rId5"/>
          <a:stretch>
            <a:fillRect/>
          </a:stretch>
        </p:blipFill>
        <p:spPr>
          <a:xfrm>
            <a:off x="456758" y="4248478"/>
            <a:ext cx="1643505" cy="6294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5"/>
          <p:cNvSpPr txBox="1"/>
          <p:nvPr/>
        </p:nvSpPr>
        <p:spPr>
          <a:xfrm>
            <a:off x="532402" y="125333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Active</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Members List:</a:t>
            </a:r>
            <a:endParaRPr sz="2400" b="1" i="0" u="none" strike="noStrike" cap="none">
              <a:solidFill>
                <a:srgbClr val="F2F2F2"/>
              </a:solidFill>
              <a:latin typeface="Calibri"/>
              <a:ea typeface="Calibri"/>
              <a:cs typeface="Calibri"/>
              <a:sym typeface="Calibri"/>
            </a:endParaRPr>
          </a:p>
        </p:txBody>
      </p:sp>
      <p:sp>
        <p:nvSpPr>
          <p:cNvPr id="111" name="Google Shape;111;p5"/>
          <p:cNvSpPr txBox="1"/>
          <p:nvPr/>
        </p:nvSpPr>
        <p:spPr>
          <a:xfrm>
            <a:off x="2842522" y="1344208"/>
            <a:ext cx="5685499" cy="2800736"/>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000" b="0" i="0" u="none" strike="noStrike" cap="none" dirty="0" err="1">
                <a:solidFill>
                  <a:srgbClr val="F2F2F2"/>
                </a:solidFill>
                <a:latin typeface="Calibri"/>
                <a:ea typeface="Calibri"/>
                <a:cs typeface="Calibri"/>
                <a:sym typeface="Calibri"/>
              </a:rPr>
              <a:t>Name</a:t>
            </a:r>
            <a:r>
              <a:rPr lang="pl-PL" sz="1000" b="0" i="0" u="none" strike="noStrike" cap="none" dirty="0">
                <a:solidFill>
                  <a:srgbClr val="F2F2F2"/>
                </a:solidFill>
                <a:latin typeface="Calibri"/>
                <a:ea typeface="Calibri"/>
                <a:cs typeface="Calibri"/>
                <a:sym typeface="Calibri"/>
              </a:rPr>
              <a:t>: 		Major: 		</a:t>
            </a:r>
            <a:r>
              <a:rPr lang="pl-PL" sz="1000" b="0" i="0" u="none" strike="noStrike" cap="none" dirty="0" err="1">
                <a:solidFill>
                  <a:srgbClr val="F2F2F2"/>
                </a:solidFill>
                <a:latin typeface="Calibri"/>
                <a:ea typeface="Calibri"/>
                <a:cs typeface="Calibri"/>
                <a:sym typeface="Calibri"/>
              </a:rPr>
              <a:t>Duty</a:t>
            </a:r>
            <a:r>
              <a:rPr lang="pl-PL" sz="1000" b="0" i="0" u="none" strike="noStrike" cap="none" dirty="0">
                <a:solidFill>
                  <a:srgbClr val="F2F2F2"/>
                </a:solidFill>
                <a:latin typeface="Calibri"/>
                <a:ea typeface="Calibri"/>
                <a:cs typeface="Calibri"/>
                <a:sym typeface="Calibri"/>
              </a:rPr>
              <a:t>:</a:t>
            </a:r>
          </a:p>
          <a:p>
            <a:pPr>
              <a:buSzPts val="1400"/>
            </a:pPr>
            <a:r>
              <a:rPr lang="pl-PL" sz="1000" dirty="0">
                <a:solidFill>
                  <a:srgbClr val="F2F2F2"/>
                </a:solidFill>
                <a:latin typeface="Calibri"/>
                <a:ea typeface="Calibri"/>
                <a:cs typeface="Calibri"/>
                <a:sym typeface="Calibri"/>
              </a:rPr>
              <a:t>Mateusz </a:t>
            </a:r>
            <a:r>
              <a:rPr lang="pl-PL" sz="1000" dirty="0" err="1">
                <a:solidFill>
                  <a:srgbClr val="F2F2F2"/>
                </a:solidFill>
                <a:latin typeface="Calibri"/>
                <a:ea typeface="Calibri"/>
                <a:cs typeface="Calibri"/>
                <a:sym typeface="Calibri"/>
              </a:rPr>
              <a:t>Błędek</a:t>
            </a:r>
            <a:r>
              <a:rPr lang="pl-PL" sz="1000" dirty="0">
                <a:solidFill>
                  <a:srgbClr val="F2F2F2"/>
                </a:solidFill>
                <a:latin typeface="Calibri"/>
                <a:ea typeface="Calibri"/>
                <a:cs typeface="Calibri"/>
                <a:sym typeface="Calibri"/>
              </a:rPr>
              <a:t>		</a:t>
            </a:r>
            <a:r>
              <a:rPr lang="pl-PL" sz="1000" dirty="0" err="1">
                <a:solidFill>
                  <a:srgbClr val="F2F2F2"/>
                </a:solidFill>
                <a:latin typeface="Calibri"/>
                <a:ea typeface="Calibri"/>
                <a:cs typeface="Calibri"/>
                <a:sym typeface="Calibri"/>
              </a:rPr>
              <a:t>Aerospace</a:t>
            </a:r>
            <a:r>
              <a:rPr lang="pl-PL" sz="1000" dirty="0">
                <a:solidFill>
                  <a:srgbClr val="F2F2F2"/>
                </a:solidFill>
                <a:latin typeface="Calibri"/>
                <a:ea typeface="Calibri"/>
                <a:cs typeface="Calibri"/>
                <a:sym typeface="Calibri"/>
              </a:rPr>
              <a:t> Engineering 	</a:t>
            </a:r>
            <a:r>
              <a:rPr lang="pl-PL" sz="1000" dirty="0" err="1">
                <a:solidFill>
                  <a:srgbClr val="F2F2F2"/>
                </a:solidFill>
                <a:latin typeface="Calibri"/>
                <a:ea typeface="Calibri"/>
                <a:cs typeface="Calibri"/>
                <a:sym typeface="Calibri"/>
              </a:rPr>
              <a:t>Mechanics</a:t>
            </a:r>
            <a:r>
              <a:rPr lang="pl-PL" sz="1000" dirty="0">
                <a:solidFill>
                  <a:srgbClr val="F2F2F2"/>
                </a:solidFill>
                <a:latin typeface="Calibri"/>
                <a:ea typeface="Calibri"/>
                <a:cs typeface="Calibri"/>
                <a:sym typeface="Calibri"/>
              </a:rPr>
              <a:t> Team </a:t>
            </a:r>
            <a:r>
              <a:rPr lang="pl-PL" sz="1000" dirty="0" err="1">
                <a:solidFill>
                  <a:srgbClr val="F2F2F2"/>
                </a:solidFill>
                <a:latin typeface="Calibri"/>
                <a:ea typeface="Calibri"/>
                <a:cs typeface="Calibri"/>
                <a:sym typeface="Calibri"/>
              </a:rPr>
              <a:t>Member</a:t>
            </a:r>
            <a:endParaRPr lang="pl-PL" sz="1000" b="0" i="0" u="none" strike="noStrike" cap="none" dirty="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000" dirty="0">
                <a:solidFill>
                  <a:srgbClr val="F2F2F2"/>
                </a:solidFill>
                <a:latin typeface="Calibri"/>
                <a:ea typeface="Calibri"/>
                <a:cs typeface="Calibri"/>
                <a:sym typeface="Calibri"/>
              </a:rPr>
              <a:t>Rafał Krakowiak		Electronics		Electronics</a:t>
            </a:r>
            <a:r>
              <a:rPr lang="pl-PL" sz="1000" b="0" i="0" u="none" strike="noStrike" cap="none" dirty="0">
                <a:solidFill>
                  <a:srgbClr val="F2F2F2"/>
                </a:solidFill>
                <a:latin typeface="Calibri"/>
                <a:ea typeface="Calibri"/>
                <a:cs typeface="Calibri"/>
                <a:sym typeface="Calibri"/>
              </a:rPr>
              <a:t> Team </a:t>
            </a:r>
            <a:r>
              <a:rPr lang="pl-PL" sz="1000" b="0" i="0" u="none" strike="noStrike" cap="none" dirty="0" err="1">
                <a:solidFill>
                  <a:srgbClr val="F2F2F2"/>
                </a:solidFill>
                <a:latin typeface="Calibri"/>
                <a:ea typeface="Calibri"/>
                <a:cs typeface="Calibri"/>
                <a:sym typeface="Calibri"/>
              </a:rPr>
              <a:t>Member</a:t>
            </a:r>
            <a:endParaRPr lang="pl-PL" sz="1000" dirty="0">
              <a:solidFill>
                <a:srgbClr val="F2F2F2"/>
              </a:solidFill>
              <a:latin typeface="Calibri"/>
              <a:ea typeface="Calibri"/>
              <a:cs typeface="Calibri"/>
              <a:sym typeface="Calibri"/>
            </a:endParaRPr>
          </a:p>
          <a:p>
            <a:pPr>
              <a:buSzPts val="1400"/>
            </a:pPr>
            <a:r>
              <a:rPr lang="pl-PL" sz="1000" dirty="0" err="1">
                <a:solidFill>
                  <a:srgbClr val="F2F2F2"/>
                </a:solidFill>
                <a:latin typeface="Calibri"/>
                <a:ea typeface="Calibri"/>
                <a:cs typeface="Calibri"/>
                <a:sym typeface="Calibri"/>
              </a:rPr>
              <a:t>Firdavs</a:t>
            </a:r>
            <a:r>
              <a:rPr lang="pl-PL" sz="1000" dirty="0">
                <a:solidFill>
                  <a:srgbClr val="F2F2F2"/>
                </a:solidFill>
                <a:latin typeface="Calibri"/>
                <a:ea typeface="Calibri"/>
                <a:cs typeface="Calibri"/>
                <a:sym typeface="Calibri"/>
              </a:rPr>
              <a:t> </a:t>
            </a:r>
            <a:r>
              <a:rPr lang="pl-PL" sz="1000" dirty="0" err="1">
                <a:solidFill>
                  <a:srgbClr val="F2F2F2"/>
                </a:solidFill>
                <a:latin typeface="Calibri"/>
                <a:ea typeface="Calibri"/>
                <a:cs typeface="Calibri"/>
                <a:sym typeface="Calibri"/>
              </a:rPr>
              <a:t>Khabibulloev</a:t>
            </a:r>
            <a:r>
              <a:rPr lang="pl-PL" sz="1000" dirty="0">
                <a:solidFill>
                  <a:srgbClr val="F2F2F2"/>
                </a:solidFill>
                <a:latin typeface="Calibri"/>
                <a:ea typeface="Calibri"/>
                <a:cs typeface="Calibri"/>
                <a:sym typeface="Calibri"/>
              </a:rPr>
              <a:t> 	Electronics  		Electronics </a:t>
            </a:r>
            <a:r>
              <a:rPr lang="pl-PL" sz="1000" b="0" i="0" u="none" strike="noStrike" cap="none" dirty="0">
                <a:solidFill>
                  <a:srgbClr val="F2F2F2"/>
                </a:solidFill>
                <a:latin typeface="Calibri"/>
                <a:ea typeface="Calibri"/>
                <a:cs typeface="Calibri"/>
                <a:sym typeface="Calibri"/>
              </a:rPr>
              <a:t>Team </a:t>
            </a:r>
            <a:r>
              <a:rPr lang="pl-PL" sz="1000" b="0" i="0" u="none" strike="noStrike" cap="none" dirty="0" err="1">
                <a:solidFill>
                  <a:srgbClr val="F2F2F2"/>
                </a:solidFill>
                <a:latin typeface="Calibri"/>
                <a:ea typeface="Calibri"/>
                <a:cs typeface="Calibri"/>
                <a:sym typeface="Calibri"/>
              </a:rPr>
              <a:t>Member</a:t>
            </a:r>
            <a:endParaRPr lang="pl-PL" sz="1000" b="0" i="0" u="none" strike="noStrike" cap="none" dirty="0">
              <a:solidFill>
                <a:srgbClr val="F2F2F2"/>
              </a:solidFill>
              <a:latin typeface="Calibri"/>
              <a:ea typeface="Calibri"/>
              <a:cs typeface="Calibri"/>
              <a:sym typeface="Calibri"/>
            </a:endParaRPr>
          </a:p>
          <a:p>
            <a:pPr>
              <a:buSzPts val="1400"/>
            </a:pPr>
            <a:r>
              <a:rPr lang="pl-PL" sz="1000" dirty="0">
                <a:solidFill>
                  <a:srgbClr val="F2F2F2"/>
                </a:solidFill>
                <a:latin typeface="Calibri"/>
                <a:ea typeface="Calibri"/>
                <a:cs typeface="Calibri"/>
                <a:sym typeface="Calibri"/>
              </a:rPr>
              <a:t>Michał </a:t>
            </a:r>
            <a:r>
              <a:rPr lang="pl-PL" sz="1000" dirty="0" err="1">
                <a:solidFill>
                  <a:srgbClr val="F2F2F2"/>
                </a:solidFill>
                <a:latin typeface="Calibri"/>
                <a:ea typeface="Calibri"/>
                <a:cs typeface="Calibri"/>
                <a:sym typeface="Calibri"/>
              </a:rPr>
              <a:t>Bobrycki</a:t>
            </a:r>
            <a:r>
              <a:rPr lang="pl-PL" sz="1000" dirty="0">
                <a:solidFill>
                  <a:srgbClr val="F2F2F2"/>
                </a:solidFill>
                <a:latin typeface="Calibri"/>
                <a:ea typeface="Calibri"/>
                <a:cs typeface="Calibri"/>
                <a:sym typeface="Calibri"/>
              </a:rPr>
              <a:t>		</a:t>
            </a:r>
            <a:r>
              <a:rPr lang="pl-PL" sz="1000" dirty="0" err="1">
                <a:solidFill>
                  <a:srgbClr val="F2F2F2"/>
                </a:solidFill>
                <a:latin typeface="Calibri"/>
                <a:ea typeface="Calibri"/>
                <a:cs typeface="Calibri"/>
                <a:sym typeface="Calibri"/>
              </a:rPr>
              <a:t>Robotics</a:t>
            </a:r>
            <a:r>
              <a:rPr lang="pl-PL" sz="1000" dirty="0">
                <a:solidFill>
                  <a:srgbClr val="F2F2F2"/>
                </a:solidFill>
                <a:latin typeface="Calibri"/>
                <a:ea typeface="Calibri"/>
                <a:cs typeface="Calibri"/>
                <a:sym typeface="Calibri"/>
              </a:rPr>
              <a:t>		Electronics Team </a:t>
            </a:r>
            <a:r>
              <a:rPr lang="pl-PL" sz="1000" dirty="0" err="1">
                <a:solidFill>
                  <a:srgbClr val="F2F2F2"/>
                </a:solidFill>
                <a:latin typeface="Calibri"/>
                <a:ea typeface="Calibri"/>
                <a:cs typeface="Calibri"/>
                <a:sym typeface="Calibri"/>
              </a:rPr>
              <a:t>Member</a:t>
            </a:r>
            <a:endParaRPr lang="pl-PL" sz="1000" dirty="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000" dirty="0">
                <a:solidFill>
                  <a:srgbClr val="F2F2F2"/>
                </a:solidFill>
                <a:latin typeface="Calibri"/>
                <a:ea typeface="Calibri"/>
                <a:cs typeface="Calibri"/>
                <a:sym typeface="Calibri"/>
              </a:rPr>
              <a:t>Paweł Urbański		Electronics		Electronics Team </a:t>
            </a:r>
            <a:r>
              <a:rPr lang="pl-PL" sz="1000" dirty="0" err="1">
                <a:solidFill>
                  <a:srgbClr val="F2F2F2"/>
                </a:solidFill>
                <a:latin typeface="Calibri"/>
                <a:ea typeface="Calibri"/>
                <a:cs typeface="Calibri"/>
                <a:sym typeface="Calibri"/>
              </a:rPr>
              <a:t>Member</a:t>
            </a:r>
            <a:endParaRPr lang="pl-PL" sz="1000" dirty="0">
              <a:solidFill>
                <a:srgbClr val="F2F2F2"/>
              </a:solidFill>
              <a:latin typeface="Calibri"/>
              <a:ea typeface="Calibri"/>
              <a:cs typeface="Calibri"/>
              <a:sym typeface="Calibri"/>
            </a:endParaRPr>
          </a:p>
          <a:p>
            <a:pPr>
              <a:buSzPts val="1400"/>
            </a:pPr>
            <a:r>
              <a:rPr lang="pl-PL" sz="1000" dirty="0">
                <a:solidFill>
                  <a:srgbClr val="F2F2F2"/>
                </a:solidFill>
                <a:latin typeface="Calibri"/>
                <a:ea typeface="Calibri"/>
                <a:cs typeface="Calibri"/>
                <a:sym typeface="Calibri"/>
              </a:rPr>
              <a:t>Piotr Kozłowski		</a:t>
            </a:r>
            <a:r>
              <a:rPr lang="pl-PL" sz="1000" dirty="0" err="1">
                <a:solidFill>
                  <a:srgbClr val="F2F2F2"/>
                </a:solidFill>
                <a:latin typeface="Calibri"/>
                <a:ea typeface="Calibri"/>
                <a:cs typeface="Calibri"/>
                <a:sym typeface="Calibri"/>
              </a:rPr>
              <a:t>Robotics</a:t>
            </a:r>
            <a:r>
              <a:rPr lang="pl-PL" sz="1000" dirty="0">
                <a:solidFill>
                  <a:srgbClr val="F2F2F2"/>
                </a:solidFill>
                <a:latin typeface="Calibri"/>
                <a:ea typeface="Calibri"/>
                <a:cs typeface="Calibri"/>
                <a:sym typeface="Calibri"/>
              </a:rPr>
              <a:t>		Electronics Team </a:t>
            </a:r>
            <a:r>
              <a:rPr lang="pl-PL" sz="1000" dirty="0" err="1">
                <a:solidFill>
                  <a:srgbClr val="F2F2F2"/>
                </a:solidFill>
                <a:latin typeface="Calibri"/>
                <a:ea typeface="Calibri"/>
                <a:cs typeface="Calibri"/>
                <a:sym typeface="Calibri"/>
              </a:rPr>
              <a:t>Member</a:t>
            </a:r>
            <a:endParaRPr lang="pl-PL" sz="1000" dirty="0">
              <a:solidFill>
                <a:srgbClr val="F2F2F2"/>
              </a:solidFill>
              <a:latin typeface="Calibri"/>
              <a:ea typeface="Calibri"/>
              <a:cs typeface="Calibri"/>
              <a:sym typeface="Calibri"/>
            </a:endParaRPr>
          </a:p>
          <a:p>
            <a:pPr>
              <a:buSzPts val="1400"/>
            </a:pPr>
            <a:r>
              <a:rPr lang="pl-PL" sz="1000" dirty="0">
                <a:solidFill>
                  <a:srgbClr val="F2F2F2"/>
                </a:solidFill>
                <a:latin typeface="Calibri"/>
                <a:ea typeface="Calibri"/>
                <a:cs typeface="Calibri"/>
                <a:sym typeface="Calibri"/>
              </a:rPr>
              <a:t>Paweł </a:t>
            </a:r>
            <a:r>
              <a:rPr lang="pl-PL" sz="1000" dirty="0" err="1">
                <a:solidFill>
                  <a:srgbClr val="F2F2F2"/>
                </a:solidFill>
                <a:latin typeface="Calibri"/>
                <a:ea typeface="Calibri"/>
                <a:cs typeface="Calibri"/>
                <a:sym typeface="Calibri"/>
              </a:rPr>
              <a:t>Nikitin</a:t>
            </a:r>
            <a:r>
              <a:rPr lang="pl-PL" sz="1000" dirty="0">
                <a:solidFill>
                  <a:srgbClr val="F2F2F2"/>
                </a:solidFill>
                <a:latin typeface="Calibri"/>
                <a:ea typeface="Calibri"/>
                <a:cs typeface="Calibri"/>
                <a:sym typeface="Calibri"/>
              </a:rPr>
              <a:t>		Electronics		Software </a:t>
            </a:r>
            <a:r>
              <a:rPr lang="pl-PL" sz="1000" b="0" i="0" u="none" strike="noStrike" cap="none" dirty="0">
                <a:solidFill>
                  <a:srgbClr val="F2F2F2"/>
                </a:solidFill>
                <a:latin typeface="Calibri"/>
                <a:ea typeface="Calibri"/>
                <a:cs typeface="Calibri"/>
                <a:sym typeface="Calibri"/>
              </a:rPr>
              <a:t>Team </a:t>
            </a:r>
            <a:r>
              <a:rPr lang="pl-PL" sz="1000" b="0" i="0" u="none" strike="noStrike" cap="none" dirty="0" err="1">
                <a:solidFill>
                  <a:srgbClr val="F2F2F2"/>
                </a:solidFill>
                <a:latin typeface="Calibri"/>
                <a:ea typeface="Calibri"/>
                <a:cs typeface="Calibri"/>
                <a:sym typeface="Calibri"/>
              </a:rPr>
              <a:t>Member</a:t>
            </a:r>
            <a:endParaRPr lang="pl-PL" sz="1000" dirty="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000" dirty="0">
                <a:solidFill>
                  <a:srgbClr val="F2F2F2"/>
                </a:solidFill>
                <a:latin typeface="Calibri"/>
                <a:ea typeface="Calibri"/>
                <a:cs typeface="Calibri"/>
                <a:sym typeface="Calibri"/>
              </a:rPr>
              <a:t>Bartek Niedzielski	</a:t>
            </a:r>
            <a:r>
              <a:rPr lang="pl-PL" sz="1000" dirty="0" err="1">
                <a:solidFill>
                  <a:srgbClr val="F2F2F2"/>
                </a:solidFill>
                <a:latin typeface="Calibri"/>
                <a:ea typeface="Calibri"/>
                <a:cs typeface="Calibri"/>
                <a:sym typeface="Calibri"/>
              </a:rPr>
              <a:t>Mechatronics</a:t>
            </a:r>
            <a:r>
              <a:rPr lang="pl-PL" sz="1000" dirty="0">
                <a:solidFill>
                  <a:srgbClr val="F2F2F2"/>
                </a:solidFill>
                <a:latin typeface="Calibri"/>
                <a:ea typeface="Calibri"/>
                <a:cs typeface="Calibri"/>
                <a:sym typeface="Calibri"/>
              </a:rPr>
              <a:t>		Software </a:t>
            </a:r>
            <a:r>
              <a:rPr lang="pl-PL" sz="1000" b="0" i="0" u="none" strike="noStrike" cap="none" dirty="0">
                <a:solidFill>
                  <a:srgbClr val="F2F2F2"/>
                </a:solidFill>
                <a:latin typeface="Calibri"/>
                <a:ea typeface="Calibri"/>
                <a:cs typeface="Calibri"/>
                <a:sym typeface="Calibri"/>
              </a:rPr>
              <a:t>Team </a:t>
            </a:r>
            <a:r>
              <a:rPr lang="pl-PL" sz="1000" b="0" i="0" u="none" strike="noStrike" cap="none" dirty="0" err="1">
                <a:solidFill>
                  <a:srgbClr val="F2F2F2"/>
                </a:solidFill>
                <a:latin typeface="Calibri"/>
                <a:ea typeface="Calibri"/>
                <a:cs typeface="Calibri"/>
                <a:sym typeface="Calibri"/>
              </a:rPr>
              <a:t>Member</a:t>
            </a:r>
            <a:endParaRPr lang="pl-PL" sz="1000" dirty="0">
              <a:solidFill>
                <a:srgbClr val="F2F2F2"/>
              </a:solidFill>
              <a:latin typeface="Calibri"/>
              <a:ea typeface="Calibri"/>
              <a:cs typeface="Calibri"/>
              <a:sym typeface="Calibri"/>
            </a:endParaRPr>
          </a:p>
          <a:p>
            <a:pPr>
              <a:buSzPts val="1400"/>
            </a:pPr>
            <a:r>
              <a:rPr lang="pl-PL" sz="1000" dirty="0">
                <a:solidFill>
                  <a:srgbClr val="F2F2F2"/>
                </a:solidFill>
                <a:latin typeface="Calibri"/>
                <a:ea typeface="Calibri"/>
                <a:cs typeface="Calibri"/>
                <a:sym typeface="Calibri"/>
              </a:rPr>
              <a:t>Michał </a:t>
            </a:r>
            <a:r>
              <a:rPr lang="pl-PL" sz="1000" dirty="0" err="1">
                <a:solidFill>
                  <a:srgbClr val="F2F2F2"/>
                </a:solidFill>
                <a:latin typeface="Calibri"/>
                <a:ea typeface="Calibri"/>
                <a:cs typeface="Calibri"/>
                <a:sym typeface="Calibri"/>
              </a:rPr>
              <a:t>Załęgowski</a:t>
            </a:r>
            <a:r>
              <a:rPr lang="pl-PL" sz="1000" dirty="0">
                <a:solidFill>
                  <a:srgbClr val="F2F2F2"/>
                </a:solidFill>
                <a:latin typeface="Calibri"/>
                <a:ea typeface="Calibri"/>
                <a:cs typeface="Calibri"/>
                <a:sym typeface="Calibri"/>
              </a:rPr>
              <a:t>	</a:t>
            </a:r>
            <a:r>
              <a:rPr lang="pl-PL" sz="1000" dirty="0" err="1">
                <a:solidFill>
                  <a:srgbClr val="F2F2F2"/>
                </a:solidFill>
                <a:latin typeface="Calibri"/>
                <a:ea typeface="Calibri"/>
                <a:cs typeface="Calibri"/>
                <a:sym typeface="Calibri"/>
              </a:rPr>
              <a:t>Robotics</a:t>
            </a:r>
            <a:r>
              <a:rPr lang="pl-PL" sz="1000" dirty="0">
                <a:solidFill>
                  <a:srgbClr val="F2F2F2"/>
                </a:solidFill>
                <a:latin typeface="Calibri"/>
                <a:ea typeface="Calibri"/>
                <a:cs typeface="Calibri"/>
                <a:sym typeface="Calibri"/>
              </a:rPr>
              <a:t>		Software </a:t>
            </a:r>
            <a:r>
              <a:rPr lang="pl-PL" sz="1000" b="0" i="0" u="none" strike="noStrike" cap="none" dirty="0">
                <a:solidFill>
                  <a:srgbClr val="F2F2F2"/>
                </a:solidFill>
                <a:latin typeface="Calibri"/>
                <a:ea typeface="Calibri"/>
                <a:cs typeface="Calibri"/>
                <a:sym typeface="Calibri"/>
              </a:rPr>
              <a:t>Team </a:t>
            </a:r>
            <a:r>
              <a:rPr lang="pl-PL" sz="1000" b="0" i="0" u="none" strike="noStrike" cap="none" dirty="0" err="1">
                <a:solidFill>
                  <a:srgbClr val="F2F2F2"/>
                </a:solidFill>
                <a:latin typeface="Calibri"/>
                <a:ea typeface="Calibri"/>
                <a:cs typeface="Calibri"/>
                <a:sym typeface="Calibri"/>
              </a:rPr>
              <a:t>Member</a:t>
            </a:r>
            <a:endParaRPr lang="pl-PL" sz="1000" b="0" i="0" u="none" strike="noStrike" cap="none" dirty="0">
              <a:solidFill>
                <a:srgbClr val="F2F2F2"/>
              </a:solidFill>
              <a:latin typeface="Calibri"/>
              <a:ea typeface="Calibri"/>
              <a:cs typeface="Calibri"/>
            </a:endParaRPr>
          </a:p>
          <a:p>
            <a:pPr>
              <a:buSzPts val="1400"/>
            </a:pPr>
            <a:r>
              <a:rPr lang="pl-PL" sz="1000" dirty="0">
                <a:solidFill>
                  <a:srgbClr val="F2F2F2"/>
                </a:solidFill>
                <a:latin typeface="Calibri"/>
                <a:ea typeface="Calibri"/>
                <a:cs typeface="Calibri"/>
                <a:sym typeface="Calibri"/>
              </a:rPr>
              <a:t>Maria Waligórska		</a:t>
            </a:r>
            <a:r>
              <a:rPr lang="pl-PL" sz="1000" dirty="0" err="1">
                <a:solidFill>
                  <a:srgbClr val="F2F2F2"/>
                </a:solidFill>
                <a:latin typeface="Calibri"/>
                <a:ea typeface="Calibri"/>
                <a:cs typeface="Calibri"/>
                <a:sym typeface="Calibri"/>
              </a:rPr>
              <a:t>Neuroinformatics</a:t>
            </a:r>
            <a:r>
              <a:rPr lang="pl-PL" sz="1000" dirty="0">
                <a:solidFill>
                  <a:srgbClr val="F2F2F2"/>
                </a:solidFill>
                <a:latin typeface="Calibri"/>
                <a:ea typeface="Calibri"/>
                <a:cs typeface="Calibri"/>
                <a:sym typeface="Calibri"/>
              </a:rPr>
              <a:t>		Software Team </a:t>
            </a:r>
            <a:r>
              <a:rPr lang="pl-PL" sz="1000" dirty="0" err="1">
                <a:solidFill>
                  <a:srgbClr val="F2F2F2"/>
                </a:solidFill>
                <a:latin typeface="Calibri"/>
                <a:ea typeface="Calibri"/>
                <a:cs typeface="Calibri"/>
                <a:sym typeface="Calibri"/>
              </a:rPr>
              <a:t>Member</a:t>
            </a:r>
            <a:endParaRPr lang="pl-PL" sz="1000" b="0" i="0" u="none" strike="noStrike" cap="none" dirty="0">
              <a:solidFill>
                <a:srgbClr val="F2F2F2"/>
              </a:solidFill>
              <a:latin typeface="Calibri"/>
              <a:ea typeface="Calibri"/>
              <a:cs typeface="Calibri"/>
              <a:sym typeface="Calibri"/>
            </a:endParaRPr>
          </a:p>
          <a:p>
            <a:pPr>
              <a:buSzPts val="1400"/>
            </a:pPr>
            <a:r>
              <a:rPr lang="pl-PL" sz="1000" b="0" i="0" u="none" strike="noStrike" cap="none" dirty="0">
                <a:solidFill>
                  <a:srgbClr val="F2F2F2"/>
                </a:solidFill>
                <a:latin typeface="Calibri"/>
                <a:ea typeface="Calibri"/>
                <a:cs typeface="Calibri"/>
                <a:sym typeface="Calibri"/>
              </a:rPr>
              <a:t>Patryk Filip Gryz		</a:t>
            </a:r>
            <a:r>
              <a:rPr lang="pl-PL" sz="1000" dirty="0" err="1">
                <a:solidFill>
                  <a:srgbClr val="F2F2F2"/>
                </a:solidFill>
                <a:latin typeface="Calibri"/>
                <a:ea typeface="Calibri"/>
                <a:cs typeface="Calibri"/>
                <a:sym typeface="Calibri"/>
              </a:rPr>
              <a:t>Computer</a:t>
            </a:r>
            <a:r>
              <a:rPr lang="pl-PL" sz="1000" dirty="0">
                <a:solidFill>
                  <a:srgbClr val="F2F2F2"/>
                </a:solidFill>
                <a:latin typeface="Calibri"/>
                <a:ea typeface="Calibri"/>
                <a:cs typeface="Calibri"/>
                <a:sym typeface="Calibri"/>
              </a:rPr>
              <a:t> Science </a:t>
            </a:r>
            <a:r>
              <a:rPr lang="pl-PL" sz="1000" b="0" i="0" u="none" strike="noStrike" cap="none" dirty="0">
                <a:solidFill>
                  <a:srgbClr val="F2F2F2"/>
                </a:solidFill>
                <a:latin typeface="Calibri"/>
                <a:ea typeface="Calibri"/>
                <a:cs typeface="Calibri"/>
                <a:sym typeface="Calibri"/>
              </a:rPr>
              <a:t>	Software Team </a:t>
            </a:r>
            <a:r>
              <a:rPr lang="pl-PL" sz="1000" b="0" i="0" u="none" strike="noStrike" cap="none" dirty="0" err="1">
                <a:solidFill>
                  <a:srgbClr val="F2F2F2"/>
                </a:solidFill>
                <a:latin typeface="Calibri"/>
                <a:ea typeface="Calibri"/>
                <a:cs typeface="Calibri"/>
                <a:sym typeface="Calibri"/>
              </a:rPr>
              <a:t>Member</a:t>
            </a:r>
            <a:endParaRPr lang="pl-PL" sz="1000" dirty="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000" dirty="0">
                <a:solidFill>
                  <a:srgbClr val="F2F2F2"/>
                </a:solidFill>
                <a:latin typeface="Calibri"/>
                <a:ea typeface="Calibri"/>
                <a:cs typeface="Calibri"/>
                <a:sym typeface="Calibri"/>
              </a:rPr>
              <a:t>Sergio </a:t>
            </a:r>
            <a:r>
              <a:rPr lang="pl-PL" sz="1000" dirty="0" err="1">
                <a:solidFill>
                  <a:srgbClr val="F2F2F2"/>
                </a:solidFill>
                <a:latin typeface="Calibri"/>
                <a:ea typeface="Calibri"/>
                <a:cs typeface="Calibri"/>
                <a:sym typeface="Calibri"/>
              </a:rPr>
              <a:t>Quintero</a:t>
            </a:r>
            <a:r>
              <a:rPr lang="pl-PL" sz="1000" dirty="0">
                <a:solidFill>
                  <a:srgbClr val="F2F2F2"/>
                </a:solidFill>
                <a:latin typeface="Calibri"/>
                <a:ea typeface="Calibri"/>
                <a:cs typeface="Calibri"/>
                <a:sym typeface="Calibri"/>
              </a:rPr>
              <a:t>		</a:t>
            </a:r>
            <a:r>
              <a:rPr lang="pl-PL" sz="1000" dirty="0" err="1">
                <a:solidFill>
                  <a:srgbClr val="F2F2F2"/>
                </a:solidFill>
                <a:latin typeface="Calibri"/>
                <a:ea typeface="Calibri"/>
                <a:cs typeface="Calibri"/>
                <a:sym typeface="Calibri"/>
              </a:rPr>
              <a:t>Robotics</a:t>
            </a:r>
            <a:r>
              <a:rPr lang="pl-PL" sz="1000" dirty="0">
                <a:solidFill>
                  <a:srgbClr val="F2F2F2"/>
                </a:solidFill>
                <a:latin typeface="Calibri"/>
                <a:ea typeface="Calibri"/>
                <a:cs typeface="Calibri"/>
                <a:sym typeface="Calibri"/>
              </a:rPr>
              <a:t>		Software Team </a:t>
            </a:r>
            <a:r>
              <a:rPr lang="pl-PL" sz="1000" dirty="0" err="1">
                <a:solidFill>
                  <a:srgbClr val="F2F2F2"/>
                </a:solidFill>
                <a:latin typeface="Calibri"/>
                <a:ea typeface="Calibri"/>
                <a:cs typeface="Calibri"/>
                <a:sym typeface="Calibri"/>
              </a:rPr>
              <a:t>Member</a:t>
            </a:r>
            <a:endParaRPr lang="pl-PL" sz="1000" dirty="0">
              <a:solidFill>
                <a:srgbClr val="F2F2F2"/>
              </a:solidFill>
              <a:latin typeface="Calibri"/>
              <a:ea typeface="Calibri"/>
              <a:cs typeface="Calibri"/>
              <a:sym typeface="Calibri"/>
            </a:endParaRPr>
          </a:p>
          <a:p>
            <a:pPr>
              <a:buSzPts val="1400"/>
            </a:pPr>
            <a:r>
              <a:rPr lang="pl-PL" sz="1000" dirty="0">
                <a:solidFill>
                  <a:srgbClr val="F2F2F2"/>
                </a:solidFill>
                <a:latin typeface="Calibri"/>
                <a:ea typeface="Calibri"/>
                <a:cs typeface="Calibri"/>
                <a:sym typeface="Calibri"/>
              </a:rPr>
              <a:t>Klaudia Niedziałkowska	</a:t>
            </a:r>
            <a:r>
              <a:rPr lang="pl-PL" sz="1000" dirty="0" err="1">
                <a:solidFill>
                  <a:srgbClr val="F2F2F2"/>
                </a:solidFill>
                <a:latin typeface="Calibri"/>
                <a:ea typeface="Calibri"/>
                <a:cs typeface="Calibri"/>
                <a:sym typeface="Calibri"/>
              </a:rPr>
              <a:t>Robotics</a:t>
            </a:r>
            <a:r>
              <a:rPr lang="pl-PL" sz="1000" dirty="0">
                <a:solidFill>
                  <a:srgbClr val="F2F2F2"/>
                </a:solidFill>
                <a:latin typeface="Calibri"/>
                <a:ea typeface="Calibri"/>
                <a:cs typeface="Calibri"/>
                <a:sym typeface="Calibri"/>
              </a:rPr>
              <a:t>		Software Team </a:t>
            </a:r>
            <a:r>
              <a:rPr lang="pl-PL" sz="1000" dirty="0" err="1">
                <a:solidFill>
                  <a:srgbClr val="F2F2F2"/>
                </a:solidFill>
                <a:latin typeface="Calibri"/>
                <a:ea typeface="Calibri"/>
                <a:cs typeface="Calibri"/>
                <a:sym typeface="Calibri"/>
              </a:rPr>
              <a:t>Member</a:t>
            </a:r>
            <a:endParaRPr lang="pl-PL" sz="1000" dirty="0">
              <a:solidFill>
                <a:srgbClr val="F2F2F2"/>
              </a:solidFill>
              <a:latin typeface="Calibri"/>
              <a:ea typeface="Calibri"/>
              <a:cs typeface="Calibri"/>
              <a:sym typeface="Calibri"/>
            </a:endParaRPr>
          </a:p>
          <a:p>
            <a:pPr marL="0" marR="0" lvl="0" indent="0" algn="l">
              <a:lnSpc>
                <a:spcPct val="100000"/>
              </a:lnSpc>
              <a:spcBef>
                <a:spcPts val="0"/>
              </a:spcBef>
              <a:spcAft>
                <a:spcPts val="0"/>
              </a:spcAft>
              <a:buSzPts val="1400"/>
              <a:buFont typeface="Arial"/>
              <a:buNone/>
            </a:pPr>
            <a:r>
              <a:rPr lang="pl-PL" sz="1000" dirty="0">
                <a:solidFill>
                  <a:srgbClr val="F2F2F2"/>
                </a:solidFill>
                <a:latin typeface="Calibri"/>
                <a:ea typeface="Calibri"/>
                <a:cs typeface="Calibri"/>
                <a:sym typeface="Calibri"/>
              </a:rPr>
              <a:t>Selim Mucharski		</a:t>
            </a:r>
            <a:r>
              <a:rPr lang="pl-PL" sz="1000" dirty="0" err="1">
                <a:solidFill>
                  <a:srgbClr val="F2F2F2"/>
                </a:solidFill>
                <a:latin typeface="Calibri"/>
                <a:ea typeface="Calibri"/>
                <a:cs typeface="Calibri"/>
                <a:sym typeface="Calibri"/>
              </a:rPr>
              <a:t>Robotics</a:t>
            </a:r>
            <a:r>
              <a:rPr lang="pl-PL" sz="1000" dirty="0">
                <a:solidFill>
                  <a:srgbClr val="F2F2F2"/>
                </a:solidFill>
                <a:latin typeface="Calibri"/>
                <a:ea typeface="Calibri"/>
                <a:cs typeface="Calibri"/>
                <a:sym typeface="Calibri"/>
              </a:rPr>
              <a:t>		Software Team </a:t>
            </a:r>
            <a:r>
              <a:rPr lang="pl-PL" sz="1000" dirty="0" err="1">
                <a:solidFill>
                  <a:srgbClr val="F2F2F2"/>
                </a:solidFill>
                <a:latin typeface="Calibri"/>
                <a:ea typeface="Calibri"/>
                <a:cs typeface="Calibri"/>
                <a:sym typeface="Calibri"/>
              </a:rPr>
              <a:t>Member</a:t>
            </a:r>
            <a:endParaRPr lang="pl-PL" dirty="0"/>
          </a:p>
          <a:p>
            <a:pPr>
              <a:buSzPts val="1400"/>
            </a:pPr>
            <a:r>
              <a:rPr lang="pl-PL" sz="1000" dirty="0">
                <a:solidFill>
                  <a:srgbClr val="F2F2F2"/>
                </a:solidFill>
                <a:latin typeface="Calibri"/>
                <a:ea typeface="Calibri"/>
                <a:cs typeface="Calibri"/>
                <a:sym typeface="Calibri"/>
              </a:rPr>
              <a:t>Józef Koszewski		</a:t>
            </a:r>
            <a:r>
              <a:rPr lang="pl-PL" sz="1000" dirty="0" err="1">
                <a:solidFill>
                  <a:srgbClr val="F2F2F2"/>
                </a:solidFill>
                <a:latin typeface="Calibri"/>
                <a:ea typeface="Calibri"/>
                <a:cs typeface="Calibri"/>
                <a:sym typeface="Calibri"/>
              </a:rPr>
              <a:t>Chemical</a:t>
            </a:r>
            <a:r>
              <a:rPr lang="pl-PL" sz="1000" dirty="0">
                <a:solidFill>
                  <a:srgbClr val="F2F2F2"/>
                </a:solidFill>
                <a:latin typeface="Calibri"/>
                <a:ea typeface="Calibri"/>
                <a:cs typeface="Calibri"/>
                <a:sym typeface="Calibri"/>
              </a:rPr>
              <a:t> </a:t>
            </a:r>
            <a:r>
              <a:rPr lang="pl-PL" sz="1000" dirty="0" err="1">
                <a:solidFill>
                  <a:srgbClr val="F2F2F2"/>
                </a:solidFill>
                <a:latin typeface="Calibri"/>
                <a:ea typeface="Calibri"/>
                <a:cs typeface="Calibri"/>
                <a:sym typeface="Calibri"/>
              </a:rPr>
              <a:t>technology</a:t>
            </a:r>
            <a:r>
              <a:rPr lang="pl-PL" sz="1000" dirty="0">
                <a:solidFill>
                  <a:srgbClr val="F2F2F2"/>
                </a:solidFill>
                <a:latin typeface="Calibri"/>
                <a:ea typeface="Calibri"/>
                <a:cs typeface="Calibri"/>
                <a:sym typeface="Calibri"/>
              </a:rPr>
              <a:t>	Science Team </a:t>
            </a:r>
            <a:r>
              <a:rPr lang="pl-PL" sz="1000" dirty="0" err="1">
                <a:solidFill>
                  <a:srgbClr val="F2F2F2"/>
                </a:solidFill>
                <a:latin typeface="Calibri"/>
                <a:ea typeface="Calibri"/>
                <a:cs typeface="Calibri"/>
                <a:sym typeface="Calibri"/>
              </a:rPr>
              <a:t>Member</a:t>
            </a:r>
            <a:br>
              <a:rPr lang="pl-PL" sz="1000" dirty="0">
                <a:solidFill>
                  <a:srgbClr val="F2F2F2"/>
                </a:solidFill>
                <a:latin typeface="Calibri"/>
                <a:ea typeface="Calibri"/>
                <a:cs typeface="Calibri"/>
                <a:sym typeface="Calibri"/>
              </a:rPr>
            </a:br>
            <a:endParaRPr lang="pl-PL" sz="1000" dirty="0">
              <a:solidFill>
                <a:srgbClr val="F2F2F2"/>
              </a:solidFill>
              <a:latin typeface="Calibri"/>
              <a:ea typeface="Calibri"/>
              <a:cs typeface="Calibri"/>
              <a:sym typeface="Calibri"/>
            </a:endParaRPr>
          </a:p>
        </p:txBody>
      </p:sp>
      <p:sp>
        <p:nvSpPr>
          <p:cNvPr id="113" name="Google Shape;11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6</a:t>
            </a:fld>
            <a:endParaRPr/>
          </a:p>
        </p:txBody>
      </p:sp>
      <p:pic>
        <p:nvPicPr>
          <p:cNvPr id="115" name="Google Shape;115;p5"/>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16" name="Google Shape;116;p5"/>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3" name="Obraz 2" descr="Obraz zawierający tekst, Czcionka, Grafika, projekt graficzny&#10;&#10;Opis wygenerowany automatycznie">
            <a:extLst>
              <a:ext uri="{FF2B5EF4-FFF2-40B4-BE49-F238E27FC236}">
                <a16:creationId xmlns:a16="http://schemas.microsoft.com/office/drawing/2014/main" id="{633B4D3A-C4B3-1867-27D9-3CE16667E8FA}"/>
              </a:ext>
            </a:extLst>
          </p:cNvPr>
          <p:cNvPicPr>
            <a:picLocks noChangeAspect="1"/>
          </p:cNvPicPr>
          <p:nvPr/>
        </p:nvPicPr>
        <p:blipFill>
          <a:blip r:embed="rId5"/>
          <a:stretch>
            <a:fillRect/>
          </a:stretch>
        </p:blipFill>
        <p:spPr>
          <a:xfrm>
            <a:off x="456758" y="4248478"/>
            <a:ext cx="1643505" cy="629485"/>
          </a:xfrm>
          <a:prstGeom prst="rect">
            <a:avLst/>
          </a:prstGeom>
        </p:spPr>
      </p:pic>
    </p:spTree>
    <p:extLst>
      <p:ext uri="{BB962C8B-B14F-4D97-AF65-F5344CB8AC3E}">
        <p14:creationId xmlns:p14="http://schemas.microsoft.com/office/powerpoint/2010/main" val="3913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g124afb1094a_0_0"/>
          <p:cNvSpPr txBox="1"/>
          <p:nvPr/>
        </p:nvSpPr>
        <p:spPr>
          <a:xfrm>
            <a:off x="532402" y="1253332"/>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Team Photo</a:t>
            </a:r>
            <a:endParaRPr sz="2400" b="1" i="0" u="none" strike="noStrike" cap="none">
              <a:solidFill>
                <a:srgbClr val="F2F2F2"/>
              </a:solidFill>
              <a:latin typeface="Calibri"/>
              <a:ea typeface="Calibri"/>
              <a:cs typeface="Calibri"/>
              <a:sym typeface="Calibri"/>
            </a:endParaRPr>
          </a:p>
        </p:txBody>
      </p:sp>
      <p:sp>
        <p:nvSpPr>
          <p:cNvPr id="125" name="Google Shape;125;g124afb1094a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7</a:t>
            </a:fld>
            <a:endParaRPr/>
          </a:p>
        </p:txBody>
      </p:sp>
      <p:pic>
        <p:nvPicPr>
          <p:cNvPr id="127" name="Google Shape;127;g124afb1094a_0_0"/>
          <p:cNvPicPr preferRelativeResize="0"/>
          <p:nvPr/>
        </p:nvPicPr>
        <p:blipFill rotWithShape="1">
          <a:blip r:embed="rId4">
            <a:alphaModFix/>
          </a:blip>
          <a:srcRect/>
          <a:stretch/>
        </p:blipFill>
        <p:spPr>
          <a:xfrm>
            <a:off x="7550025" y="445025"/>
            <a:ext cx="1196781" cy="342162"/>
          </a:xfrm>
          <a:prstGeom prst="rect">
            <a:avLst/>
          </a:prstGeom>
          <a:noFill/>
          <a:ln>
            <a:noFill/>
          </a:ln>
        </p:spPr>
      </p:pic>
      <p:sp>
        <p:nvSpPr>
          <p:cNvPr id="128" name="Google Shape;128;g124afb1094a_0_0"/>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2" name="Obraz 1" descr="Obraz zawierający tekst, Czcionka, Grafika, projekt graficzny&#10;&#10;Opis wygenerowany automatycznie">
            <a:extLst>
              <a:ext uri="{FF2B5EF4-FFF2-40B4-BE49-F238E27FC236}">
                <a16:creationId xmlns:a16="http://schemas.microsoft.com/office/drawing/2014/main" id="{4D7236FA-34E6-4ACF-5B8A-0721C523FFD3}"/>
              </a:ext>
            </a:extLst>
          </p:cNvPr>
          <p:cNvPicPr>
            <a:picLocks noChangeAspect="1"/>
          </p:cNvPicPr>
          <p:nvPr/>
        </p:nvPicPr>
        <p:blipFill>
          <a:blip r:embed="rId5"/>
          <a:stretch>
            <a:fillRect/>
          </a:stretch>
        </p:blipFill>
        <p:spPr>
          <a:xfrm>
            <a:off x="456758" y="4248478"/>
            <a:ext cx="1643505" cy="629485"/>
          </a:xfrm>
          <a:prstGeom prst="rect">
            <a:avLst/>
          </a:prstGeom>
        </p:spPr>
      </p:pic>
      <p:pic>
        <p:nvPicPr>
          <p:cNvPr id="7" name="Obraz 6" descr="Obraz zawierający na wolnym powietrzu, niebo, osoba, ubrania">
            <a:extLst>
              <a:ext uri="{FF2B5EF4-FFF2-40B4-BE49-F238E27FC236}">
                <a16:creationId xmlns:a16="http://schemas.microsoft.com/office/drawing/2014/main" id="{B68BF451-9CC6-623F-5E0B-7ACAA4B1B87C}"/>
              </a:ext>
            </a:extLst>
          </p:cNvPr>
          <p:cNvPicPr>
            <a:picLocks noChangeAspect="1"/>
          </p:cNvPicPr>
          <p:nvPr/>
        </p:nvPicPr>
        <p:blipFill>
          <a:blip r:embed="rId6"/>
          <a:stretch>
            <a:fillRect/>
          </a:stretch>
        </p:blipFill>
        <p:spPr>
          <a:xfrm>
            <a:off x="2884071" y="936308"/>
            <a:ext cx="5440369" cy="3626912"/>
          </a:xfrm>
          <a:prstGeom prst="rect">
            <a:avLst/>
          </a:prstGeom>
        </p:spPr>
      </p:pic>
      <p:sp>
        <p:nvSpPr>
          <p:cNvPr id="3" name="pole tekstowe 2">
            <a:extLst>
              <a:ext uri="{FF2B5EF4-FFF2-40B4-BE49-F238E27FC236}">
                <a16:creationId xmlns:a16="http://schemas.microsoft.com/office/drawing/2014/main" id="{B1FF9CDC-1A4D-8A5D-DAAE-8D3AFED44A2C}"/>
              </a:ext>
            </a:extLst>
          </p:cNvPr>
          <p:cNvSpPr txBox="1"/>
          <p:nvPr/>
        </p:nvSpPr>
        <p:spPr>
          <a:xfrm>
            <a:off x="2880727" y="4564953"/>
            <a:ext cx="5441622" cy="246221"/>
          </a:xfrm>
          <a:prstGeom prst="rect">
            <a:avLst/>
          </a:prstGeom>
          <a:noFill/>
        </p:spPr>
        <p:txBody>
          <a:bodyPr wrap="square" lIns="91440" tIns="45720" rIns="91440" bIns="45720" rtlCol="0" anchor="t">
            <a:spAutoFit/>
          </a:bodyPr>
          <a:lstStyle/>
          <a:p>
            <a:pPr algn="ctr"/>
            <a:r>
              <a:rPr lang="en-GB" sz="1000">
                <a:solidFill>
                  <a:schemeClr val="bg1"/>
                </a:solidFill>
              </a:rPr>
              <a:t>Commemorative photo of SKA Robotics with the Sirius II rover after ERC 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sp>
        <p:nvSpPr>
          <p:cNvPr id="134" name="Google Shape;134;p6"/>
          <p:cNvSpPr txBox="1"/>
          <p:nvPr/>
        </p:nvSpPr>
        <p:spPr>
          <a:xfrm>
            <a:off x="456757" y="786728"/>
            <a:ext cx="3104175" cy="553968"/>
          </a:xfrm>
          <a:prstGeom prst="rect">
            <a:avLst/>
          </a:prstGeom>
          <a:noFill/>
          <a:ln>
            <a:noFill/>
          </a:ln>
        </p:spPr>
        <p:txBody>
          <a:bodyPr spcFirstLastPara="1" wrap="square" lIns="91425" tIns="91425" rIns="91425" bIns="91425" anchor="t" anchorCtr="0">
            <a:spAutoFit/>
          </a:bodyPr>
          <a:lstStyle/>
          <a:p>
            <a:pPr>
              <a:buSzPts val="2400"/>
            </a:pPr>
            <a:r>
              <a:rPr lang="tr-TR" sz="2400" b="1" err="1">
                <a:solidFill>
                  <a:srgbClr val="56B5BF"/>
                </a:solidFill>
                <a:latin typeface="Calibri"/>
                <a:ea typeface="Calibri"/>
                <a:cs typeface="Calibri"/>
                <a:sym typeface="Calibri"/>
              </a:rPr>
              <a:t>Work</a:t>
            </a:r>
            <a:r>
              <a:rPr lang="tr-TR" sz="2400" b="1">
                <a:solidFill>
                  <a:srgbClr val="56B5BF"/>
                </a:solidFill>
                <a:latin typeface="Calibri"/>
                <a:ea typeface="Calibri"/>
                <a:cs typeface="Calibri"/>
                <a:sym typeface="Calibri"/>
              </a:rPr>
              <a:t> </a:t>
            </a:r>
            <a:r>
              <a:rPr lang="tr-TR" sz="2400" b="1" err="1">
                <a:solidFill>
                  <a:srgbClr val="56B5BF"/>
                </a:solidFill>
                <a:latin typeface="Calibri"/>
                <a:ea typeface="Calibri"/>
                <a:cs typeface="Calibri"/>
                <a:sym typeface="Calibri"/>
              </a:rPr>
              <a:t>Calendar</a:t>
            </a:r>
            <a:r>
              <a:rPr lang="tr-TR" sz="2400" b="1" i="0" u="none" strike="noStrike" cap="none">
                <a:solidFill>
                  <a:srgbClr val="56B5BF"/>
                </a:solidFill>
                <a:latin typeface="Calibri"/>
                <a:ea typeface="Calibri"/>
                <a:cs typeface="Calibri"/>
                <a:sym typeface="Calibri"/>
              </a:rPr>
              <a:t>:</a:t>
            </a:r>
            <a:endParaRPr lang="en-US" sz="2400" b="1" i="0" u="none" strike="noStrike" cap="none">
              <a:solidFill>
                <a:srgbClr val="56B5BF"/>
              </a:solidFill>
              <a:latin typeface="Calibri"/>
              <a:ea typeface="Calibri"/>
              <a:cs typeface="Calibri"/>
            </a:endParaRPr>
          </a:p>
        </p:txBody>
      </p:sp>
      <p:sp>
        <p:nvSpPr>
          <p:cNvPr id="138" name="Google Shape;13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8</a:t>
            </a:fld>
            <a:endParaRPr/>
          </a:p>
        </p:txBody>
      </p:sp>
      <p:pic>
        <p:nvPicPr>
          <p:cNvPr id="140" name="Google Shape;140;p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5" name="Obraz 4" descr="Obraz zawierający czarne, ciemność&#10;&#10;Opis wygenerowany automatycznie">
            <a:extLst>
              <a:ext uri="{FF2B5EF4-FFF2-40B4-BE49-F238E27FC236}">
                <a16:creationId xmlns:a16="http://schemas.microsoft.com/office/drawing/2014/main" id="{5F90252C-6667-A82D-449B-03332A298CC8}"/>
              </a:ext>
            </a:extLst>
          </p:cNvPr>
          <p:cNvPicPr>
            <a:picLocks noChangeAspect="1"/>
          </p:cNvPicPr>
          <p:nvPr/>
        </p:nvPicPr>
        <p:blipFill>
          <a:blip r:embed="rId5"/>
          <a:stretch>
            <a:fillRect/>
          </a:stretch>
        </p:blipFill>
        <p:spPr>
          <a:xfrm>
            <a:off x="456757" y="4248478"/>
            <a:ext cx="1643505" cy="629485"/>
          </a:xfrm>
          <a:prstGeom prst="rect">
            <a:avLst/>
          </a:prstGeom>
        </p:spPr>
      </p:pic>
      <p:pic>
        <p:nvPicPr>
          <p:cNvPr id="1030" name="Picture 6">
            <a:extLst>
              <a:ext uri="{FF2B5EF4-FFF2-40B4-BE49-F238E27FC236}">
                <a16:creationId xmlns:a16="http://schemas.microsoft.com/office/drawing/2014/main" id="{DA128A7A-BB5D-768B-D726-E0C069C8BD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14628"/>
            <a:ext cx="9144000" cy="2700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7"/>
          <p:cNvSpPr txBox="1"/>
          <p:nvPr/>
        </p:nvSpPr>
        <p:spPr>
          <a:xfrm>
            <a:off x="525475" y="122721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Team</a:t>
            </a:r>
            <a:endParaRPr sz="2400" b="1" i="0" u="none" strike="noStrike" cap="none">
              <a:solidFill>
                <a:srgbClr val="56B5B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Formation:</a:t>
            </a:r>
            <a:endParaRPr sz="2400" b="1" i="0" u="none" strike="noStrike" cap="none">
              <a:solidFill>
                <a:srgbClr val="56B5BF"/>
              </a:solidFill>
              <a:latin typeface="Calibri"/>
              <a:ea typeface="Calibri"/>
              <a:cs typeface="Calibri"/>
              <a:sym typeface="Calibri"/>
            </a:endParaRPr>
          </a:p>
        </p:txBody>
      </p:sp>
      <p:sp>
        <p:nvSpPr>
          <p:cNvPr id="147" name="Google Shape;147;p7"/>
          <p:cNvSpPr txBox="1"/>
          <p:nvPr/>
        </p:nvSpPr>
        <p:spPr>
          <a:xfrm>
            <a:off x="751873" y="2961120"/>
            <a:ext cx="7999359" cy="1261854"/>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GB" sz="1400" b="0" i="0" u="none" strike="noStrike" cap="none">
                <a:solidFill>
                  <a:srgbClr val="0097A7"/>
                </a:solidFill>
                <a:latin typeface="Calibri"/>
                <a:ea typeface="Calibri"/>
                <a:cs typeface="Calibri"/>
                <a:sym typeface="Calibri"/>
              </a:rPr>
              <a:t>The team has been divided into three main groups: Management and PR, Technical Leaders and Engineering Teams. Management &amp; PR is responsible for communication with University, outside sponsors, creating content for social media, </a:t>
            </a:r>
            <a:r>
              <a:rPr lang="en-GB">
                <a:solidFill>
                  <a:srgbClr val="0097A7"/>
                </a:solidFill>
                <a:latin typeface="Calibri"/>
                <a:ea typeface="Calibri"/>
                <a:cs typeface="Calibri"/>
                <a:sym typeface="Calibri"/>
              </a:rPr>
              <a:t>controlling</a:t>
            </a:r>
            <a:r>
              <a:rPr lang="en-GB" sz="1400" b="0" i="0" u="none" strike="noStrike" cap="none">
                <a:solidFill>
                  <a:srgbClr val="0097A7"/>
                </a:solidFill>
                <a:latin typeface="Calibri"/>
                <a:ea typeface="Calibri"/>
                <a:cs typeface="Calibri"/>
                <a:sym typeface="Calibri"/>
              </a:rPr>
              <a:t> the available budget and overseeing the technical progress of the project with the Technical Leaders. The latter</a:t>
            </a:r>
            <a:r>
              <a:rPr lang="en-GB">
                <a:solidFill>
                  <a:srgbClr val="0097A7"/>
                </a:solidFill>
                <a:latin typeface="Calibri"/>
                <a:ea typeface="Calibri"/>
                <a:cs typeface="Calibri"/>
                <a:sym typeface="Calibri"/>
              </a:rPr>
              <a:t> </a:t>
            </a:r>
            <a:r>
              <a:rPr lang="en-GB" sz="1400" b="0" i="0" u="none" strike="noStrike" cap="none">
                <a:solidFill>
                  <a:srgbClr val="0097A7"/>
                </a:solidFill>
                <a:latin typeface="Calibri"/>
                <a:ea typeface="Calibri"/>
                <a:cs typeface="Calibri"/>
                <a:sym typeface="Calibri"/>
              </a:rPr>
              <a:t>are experienced team members who help Engineering Teams in technical matters related to their specialization.</a:t>
            </a:r>
            <a:r>
              <a:rPr lang="en-GB">
                <a:solidFill>
                  <a:srgbClr val="0097A7"/>
                </a:solidFill>
                <a:latin typeface="Calibri"/>
                <a:ea typeface="Calibri"/>
                <a:cs typeface="Calibri"/>
                <a:sym typeface="Calibri"/>
              </a:rPr>
              <a:t> </a:t>
            </a:r>
            <a:endParaRPr lang="en-GB" sz="1400" b="0" i="0" u="none" strike="noStrike" cap="none">
              <a:solidFill>
                <a:srgbClr val="0097A7"/>
              </a:solidFill>
              <a:latin typeface="Calibri"/>
              <a:ea typeface="Calibri"/>
              <a:cs typeface="Calibri"/>
            </a:endParaRPr>
          </a:p>
        </p:txBody>
      </p:sp>
      <p:sp>
        <p:nvSpPr>
          <p:cNvPr id="149" name="Google Shape;14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9</a:t>
            </a:fld>
            <a:endParaRPr/>
          </a:p>
        </p:txBody>
      </p:sp>
      <p:pic>
        <p:nvPicPr>
          <p:cNvPr id="151" name="Google Shape;151;p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52" name="Google Shape;152;p7"/>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2" name="Obraz 1" descr="Obraz zawierający czarne, ciemność&#10;&#10;Opis wygenerowany automatycznie">
            <a:extLst>
              <a:ext uri="{FF2B5EF4-FFF2-40B4-BE49-F238E27FC236}">
                <a16:creationId xmlns:a16="http://schemas.microsoft.com/office/drawing/2014/main" id="{DBAE6EEB-D744-486F-2E3D-3D4057827082}"/>
              </a:ext>
            </a:extLst>
          </p:cNvPr>
          <p:cNvPicPr>
            <a:picLocks noChangeAspect="1"/>
          </p:cNvPicPr>
          <p:nvPr/>
        </p:nvPicPr>
        <p:blipFill>
          <a:blip r:embed="rId5"/>
          <a:stretch>
            <a:fillRect/>
          </a:stretch>
        </p:blipFill>
        <p:spPr>
          <a:xfrm>
            <a:off x="456757" y="4248478"/>
            <a:ext cx="1643505" cy="629485"/>
          </a:xfrm>
          <a:prstGeom prst="rect">
            <a:avLst/>
          </a:prstGeom>
        </p:spPr>
      </p:pic>
      <p:pic>
        <p:nvPicPr>
          <p:cNvPr id="1026" name="Picture 2" descr="A diagram of a technical leader&#10;&#10;Description automatically generated">
            <a:extLst>
              <a:ext uri="{FF2B5EF4-FFF2-40B4-BE49-F238E27FC236}">
                <a16:creationId xmlns:a16="http://schemas.microsoft.com/office/drawing/2014/main" id="{04FF893D-CAD6-F845-F0FE-1893FD1F05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4275" y="893303"/>
            <a:ext cx="5899270" cy="2067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10AD54A67098C43BE65782D25D4E8FF" ma:contentTypeVersion="17" ma:contentTypeDescription="Utwórz nowy dokument." ma:contentTypeScope="" ma:versionID="1e15943bb3e12adca8d949e42d050080">
  <xsd:schema xmlns:xsd="http://www.w3.org/2001/XMLSchema" xmlns:xs="http://www.w3.org/2001/XMLSchema" xmlns:p="http://schemas.microsoft.com/office/2006/metadata/properties" xmlns:ns2="95e9a38b-c8b6-4b65-8688-ec5d32ae0fdb" xmlns:ns3="ab466942-508f-4799-b726-1d118a1228a3" targetNamespace="http://schemas.microsoft.com/office/2006/metadata/properties" ma:root="true" ma:fieldsID="79e47d4bf7eb9084c2cd8a1785702f9b" ns2:_="" ns3:_="">
    <xsd:import namespace="95e9a38b-c8b6-4b65-8688-ec5d32ae0fdb"/>
    <xsd:import namespace="ab466942-508f-4799-b726-1d118a1228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e9a38b-c8b6-4b65-8688-ec5d32ae0f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Tagi obrazów" ma:readOnly="false" ma:fieldId="{5cf76f15-5ced-4ddc-b409-7134ff3c332f}" ma:taxonomyMulti="true" ma:sspId="e1a26482-f116-441c-86cb-e37980d8bf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466942-508f-4799-b726-1d118a1228a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fde60b9-f590-408f-b6c5-84e34db6e691}" ma:internalName="TaxCatchAll" ma:showField="CatchAllData" ma:web="ab466942-508f-4799-b726-1d118a1228a3">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466942-508f-4799-b726-1d118a1228a3" xsi:nil="true"/>
    <lcf76f155ced4ddcb4097134ff3c332f xmlns="95e9a38b-c8b6-4b65-8688-ec5d32ae0fd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C1B65B-EDA6-4F06-A5E7-74401A3754D0}">
  <ds:schemaRefs>
    <ds:schemaRef ds:uri="95e9a38b-c8b6-4b65-8688-ec5d32ae0fdb"/>
    <ds:schemaRef ds:uri="ab466942-508f-4799-b726-1d118a1228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DBB1E9-28D1-4114-8E41-EFA4DD509962}">
  <ds:schemaRefs>
    <ds:schemaRef ds:uri="http://schemas.microsoft.com/sharepoint/v3/contenttype/forms"/>
  </ds:schemaRefs>
</ds:datastoreItem>
</file>

<file path=customXml/itemProps3.xml><?xml version="1.0" encoding="utf-8"?>
<ds:datastoreItem xmlns:ds="http://schemas.openxmlformats.org/officeDocument/2006/customXml" ds:itemID="{A2B15399-23AF-43C7-A535-348FAC73C125}">
  <ds:schemaRefs>
    <ds:schemaRef ds:uri="95e9a38b-c8b6-4b65-8688-ec5d32ae0fdb"/>
    <ds:schemaRef ds:uri="ab466942-508f-4799-b726-1d118a1228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3343</Words>
  <Application>Microsoft Office PowerPoint</Application>
  <PresentationFormat>Pokaz na ekranie (16:9)</PresentationFormat>
  <Paragraphs>270</Paragraphs>
  <Slides>32</Slides>
  <Notes>32</Notes>
  <HiddenSlides>0</HiddenSlides>
  <MMClips>0</MMClips>
  <ScaleCrop>false</ScaleCrop>
  <HeadingPairs>
    <vt:vector size="8" baseType="variant">
      <vt:variant>
        <vt:lpstr>Używane czcionki</vt:lpstr>
      </vt:variant>
      <vt:variant>
        <vt:i4>3</vt:i4>
      </vt:variant>
      <vt:variant>
        <vt:lpstr>Motyw</vt:lpstr>
      </vt:variant>
      <vt:variant>
        <vt:i4>1</vt:i4>
      </vt:variant>
      <vt:variant>
        <vt:lpstr>Osadzone serwery OLE</vt:lpstr>
      </vt:variant>
      <vt:variant>
        <vt:i4>1</vt:i4>
      </vt:variant>
      <vt:variant>
        <vt:lpstr>Tytuły slajdów</vt:lpstr>
      </vt:variant>
      <vt:variant>
        <vt:i4>32</vt:i4>
      </vt:variant>
    </vt:vector>
  </HeadingPairs>
  <TitlesOfParts>
    <vt:vector size="37" baseType="lpstr">
      <vt:lpstr>Arial</vt:lpstr>
      <vt:lpstr>Calibri</vt:lpstr>
      <vt:lpstr>Times New Roman</vt:lpstr>
      <vt:lpstr>Simple Light</vt:lpstr>
      <vt:lpstr>Obraz - mapa bitowa</vt:lpstr>
      <vt:lpstr>Prezentacja programu PowerPoint</vt:lpstr>
      <vt:lpstr>TEAM INFO</vt:lpstr>
      <vt:lpstr>TEAM INFO</vt:lpstr>
      <vt:lpstr>Prezentacja programu PowerPoint</vt:lpstr>
      <vt:lpstr>Prezentacja programu PowerPoint</vt:lpstr>
      <vt:lpstr>Prezentacja programu PowerPoint</vt:lpstr>
      <vt:lpstr>Prezentacja programu PowerPoint</vt:lpstr>
      <vt:lpstr>MANAGEMENT</vt:lpstr>
      <vt:lpstr>Prezentacja programu PowerPoint</vt:lpstr>
      <vt:lpstr>Prezentacja programu PowerPoint</vt:lpstr>
      <vt:lpstr>Prezentacja programu PowerPoint</vt:lpstr>
      <vt:lpstr>MANAGEMENT</vt:lpstr>
      <vt:lpstr>ROVER DESIGN</vt:lpstr>
      <vt:lpstr>Prezentacja programu PowerPoint</vt:lpstr>
      <vt:lpstr>Prezentacja programu PowerPoint</vt:lpstr>
      <vt:lpstr>ROVER DESIGN</vt:lpstr>
      <vt:lpstr>ROVER DESIGN</vt:lpstr>
      <vt:lpstr>Prezentacja programu PowerPoint</vt:lpstr>
      <vt:lpstr>ROVER DESIGN</vt:lpstr>
      <vt:lpstr>ROVER DESIGN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ROVER DESIGN</vt:lpstr>
      <vt:lpstr>Prezentacja programu PowerPoint</vt:lpstr>
      <vt:lpstr>Prezentacja programu PowerPoint</vt:lpstr>
      <vt:lpstr>ROVER DESIGN</vt:lpstr>
      <vt:lpstr>ROVER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Zeynep Elmas</dc:creator>
  <cp:lastModifiedBy>Kurtysiak Miłosz (STUD)</cp:lastModifiedBy>
  <cp:revision>2</cp:revision>
  <dcterms:modified xsi:type="dcterms:W3CDTF">2024-05-01T20:53:51Z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0x010100D10AD54A67098C43BE65782D25D4E8FF</vt:lpwstr>
  </property>
  <property fmtid="{D5CDD505-2E9C-101B-9397-08002B2CF9AE}" pid="3" name="MediaServiceImageTags">
    <vt:lpwstr/>
  </property>
</Properties>
</file>