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7" roundtripDataSignature="AMtx7miKrUkinXjiOBTH58OH40g2pspF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4afb1094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124afb1094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3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4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3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3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3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3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9" name="Google Shape;9;p31"/>
          <p:cNvSpPr txBox="1"/>
          <p:nvPr/>
        </p:nvSpPr>
        <p:spPr>
          <a:xfrm>
            <a:off x="311150" y="4300538"/>
            <a:ext cx="1941513" cy="75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1380" y="784252"/>
            <a:ext cx="2741239" cy="32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57" name="Google Shape;57;p1"/>
          <p:cNvSpPr txBox="1"/>
          <p:nvPr/>
        </p:nvSpPr>
        <p:spPr>
          <a:xfrm>
            <a:off x="311699" y="312944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/>
          </a:p>
        </p:txBody>
      </p:sp>
      <p:sp>
        <p:nvSpPr>
          <p:cNvPr id="58" name="Google Shape;58;p1"/>
          <p:cNvSpPr txBox="1"/>
          <p:nvPr/>
        </p:nvSpPr>
        <p:spPr>
          <a:xfrm>
            <a:off x="3201380" y="4017820"/>
            <a:ext cx="274222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 Report</a:t>
            </a:r>
            <a:endParaRPr/>
          </a:p>
        </p:txBody>
      </p:sp>
      <p:cxnSp>
        <p:nvCxnSpPr>
          <p:cNvPr id="59" name="Google Shape;59;p1"/>
          <p:cNvCxnSpPr/>
          <p:nvPr/>
        </p:nvCxnSpPr>
        <p:spPr>
          <a:xfrm>
            <a:off x="5142996" y="3426409"/>
            <a:ext cx="54963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1"/>
          <p:cNvCxnSpPr/>
          <p:nvPr/>
        </p:nvCxnSpPr>
        <p:spPr>
          <a:xfrm>
            <a:off x="3436116" y="3426409"/>
            <a:ext cx="549638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/>
          <p:nvPr/>
        </p:nvSpPr>
        <p:spPr>
          <a:xfrm>
            <a:off x="525475" y="1211700"/>
            <a:ext cx="20088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Funding :</a:t>
            </a:r>
            <a:endParaRPr b="1" i="0" sz="24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515858" y="1681575"/>
            <a:ext cx="20088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How are the funds of the project at the time of submission of this document?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 txBox="1"/>
          <p:nvPr/>
        </p:nvSpPr>
        <p:spPr>
          <a:xfrm>
            <a:off x="2911750" y="1359845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"/>
          <p:cNvSpPr/>
          <p:nvPr/>
        </p:nvSpPr>
        <p:spPr>
          <a:xfrm rot="2700000">
            <a:off x="471611" y="1835985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9"/>
          <p:cNvSpPr/>
          <p:nvPr/>
        </p:nvSpPr>
        <p:spPr>
          <a:xfrm rot="2700000">
            <a:off x="471609" y="2329624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9"/>
          <p:cNvSpPr/>
          <p:nvPr/>
        </p:nvSpPr>
        <p:spPr>
          <a:xfrm rot="2700000">
            <a:off x="471610" y="2823848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9"/>
          <p:cNvSpPr txBox="1"/>
          <p:nvPr/>
        </p:nvSpPr>
        <p:spPr>
          <a:xfrm>
            <a:off x="525475" y="2046318"/>
            <a:ext cx="2008800" cy="6770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How much spending is expected for the development costs? How much spending is expected for the travel costs?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9"/>
          <p:cNvSpPr txBox="1"/>
          <p:nvPr/>
        </p:nvSpPr>
        <p:spPr>
          <a:xfrm>
            <a:off x="515858" y="2641269"/>
            <a:ext cx="20088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What is the team's plan in an insufficient funding situation by the competition date?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78" name="Google Shape;178;p9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rgbClr val="56B5BF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9"/>
          <p:cNvSpPr txBox="1"/>
          <p:nvPr/>
        </p:nvSpPr>
        <p:spPr>
          <a:xfrm>
            <a:off x="311700" y="378766"/>
            <a:ext cx="3246663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b="1" i="0" sz="36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/>
          <p:nvPr/>
        </p:nvSpPr>
        <p:spPr>
          <a:xfrm>
            <a:off x="525475" y="1206077"/>
            <a:ext cx="20088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Logistics:</a:t>
            </a:r>
            <a:endParaRPr b="1" i="0" sz="24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0"/>
          <p:cNvSpPr txBox="1"/>
          <p:nvPr/>
        </p:nvSpPr>
        <p:spPr>
          <a:xfrm>
            <a:off x="525475" y="1664332"/>
            <a:ext cx="20088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What is the team's plan to package and bring the rover to competition site by July? (4-6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0"/>
          <p:cNvSpPr txBox="1"/>
          <p:nvPr/>
        </p:nvSpPr>
        <p:spPr>
          <a:xfrm>
            <a:off x="2911750" y="1359845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0"/>
          <p:cNvSpPr/>
          <p:nvPr/>
        </p:nvSpPr>
        <p:spPr>
          <a:xfrm rot="2700000">
            <a:off x="473644" y="190001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90" name="Google Shape;190;p10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rgbClr val="56B5BF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0"/>
          <p:cNvSpPr txBox="1"/>
          <p:nvPr>
            <p:ph type="ctrTitle"/>
          </p:nvPr>
        </p:nvSpPr>
        <p:spPr>
          <a:xfrm>
            <a:off x="311700" y="378766"/>
            <a:ext cx="3246663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b="1" sz="3600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/>
          <p:nvPr>
            <p:ph type="ctrTitle"/>
          </p:nvPr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1"/>
          <p:cNvSpPr txBox="1"/>
          <p:nvPr/>
        </p:nvSpPr>
        <p:spPr>
          <a:xfrm>
            <a:off x="525475" y="121170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Mobility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1"/>
          <p:cNvSpPr txBox="1"/>
          <p:nvPr/>
        </p:nvSpPr>
        <p:spPr>
          <a:xfrm>
            <a:off x="525475" y="2078740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What is used? Describe the system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1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1"/>
          <p:cNvSpPr/>
          <p:nvPr/>
        </p:nvSpPr>
        <p:spPr>
          <a:xfrm rot="2700000">
            <a:off x="473644" y="2252925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1"/>
          <p:cNvSpPr txBox="1"/>
          <p:nvPr/>
        </p:nvSpPr>
        <p:spPr>
          <a:xfrm>
            <a:off x="525475" y="2400215"/>
            <a:ext cx="2008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Why the system is chosen? What are the considerations? What are weaknesses and strenghts?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1"/>
          <p:cNvSpPr/>
          <p:nvPr/>
        </p:nvSpPr>
        <p:spPr>
          <a:xfrm rot="2700000">
            <a:off x="473645" y="2699699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05" name="Google Shape;205;p11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/>
          <p:nvPr/>
        </p:nvSpPr>
        <p:spPr>
          <a:xfrm>
            <a:off x="525475" y="121170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Mobility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2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2"/>
          <p:cNvSpPr txBox="1"/>
          <p:nvPr/>
        </p:nvSpPr>
        <p:spPr>
          <a:xfrm>
            <a:off x="525475" y="2135100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Unique points and inspirations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2"/>
          <p:cNvSpPr/>
          <p:nvPr/>
        </p:nvSpPr>
        <p:spPr>
          <a:xfrm rot="2700000">
            <a:off x="473644" y="2309285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16" name="Google Shape;216;p12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2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/>
          <p:nvPr/>
        </p:nvSpPr>
        <p:spPr>
          <a:xfrm>
            <a:off x="525475" y="121170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Mobility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3"/>
          <p:cNvSpPr txBox="1"/>
          <p:nvPr/>
        </p:nvSpPr>
        <p:spPr>
          <a:xfrm>
            <a:off x="525475" y="2140650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Visuals of the system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(2 photos/screenshots)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3"/>
          <p:cNvSpPr/>
          <p:nvPr/>
        </p:nvSpPr>
        <p:spPr>
          <a:xfrm rot="2700000">
            <a:off x="473644" y="2314835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27" name="Google Shape;227;p13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3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 txBox="1"/>
          <p:nvPr/>
        </p:nvSpPr>
        <p:spPr>
          <a:xfrm>
            <a:off x="525475" y="121170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Mobility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4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4"/>
          <p:cNvSpPr txBox="1"/>
          <p:nvPr/>
        </p:nvSpPr>
        <p:spPr>
          <a:xfrm>
            <a:off x="525475" y="2140650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Technical Specifications including mass and size 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4"/>
          <p:cNvSpPr/>
          <p:nvPr/>
        </p:nvSpPr>
        <p:spPr>
          <a:xfrm rot="2700000">
            <a:off x="473644" y="2314835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4"/>
          <p:cNvSpPr txBox="1"/>
          <p:nvPr/>
        </p:nvSpPr>
        <p:spPr>
          <a:xfrm>
            <a:off x="525475" y="2462125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Discuss system's adequency for it's role in competition missions. 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4"/>
          <p:cNvSpPr/>
          <p:nvPr/>
        </p:nvSpPr>
        <p:spPr>
          <a:xfrm rot="2700000">
            <a:off x="473644" y="2636310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41" name="Google Shape;241;p14"/>
          <p:cNvSpPr txBox="1"/>
          <p:nvPr>
            <p:ph type="ctrTitle"/>
          </p:nvPr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4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"/>
          <p:cNvSpPr txBox="1"/>
          <p:nvPr/>
        </p:nvSpPr>
        <p:spPr>
          <a:xfrm>
            <a:off x="525475" y="1211700"/>
            <a:ext cx="2008800" cy="1292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Electronics and power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5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5"/>
          <p:cNvSpPr txBox="1"/>
          <p:nvPr/>
        </p:nvSpPr>
        <p:spPr>
          <a:xfrm>
            <a:off x="525475" y="2462125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What is used? Describe the system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5"/>
          <p:cNvSpPr/>
          <p:nvPr/>
        </p:nvSpPr>
        <p:spPr>
          <a:xfrm rot="2700000">
            <a:off x="473644" y="2636310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525475" y="2861317"/>
            <a:ext cx="2008800" cy="6770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Why the system is chosen? What are the considerations? What are weaknesses and strengths?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/>
          <p:nvPr/>
        </p:nvSpPr>
        <p:spPr>
          <a:xfrm rot="2700000">
            <a:off x="473643" y="3148393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55" name="Google Shape;255;p15"/>
          <p:cNvSpPr txBox="1"/>
          <p:nvPr>
            <p:ph type="ctrTitle"/>
          </p:nvPr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5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 txBox="1"/>
          <p:nvPr/>
        </p:nvSpPr>
        <p:spPr>
          <a:xfrm>
            <a:off x="525475" y="1211700"/>
            <a:ext cx="2008800" cy="1292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Electronics and power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6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6"/>
          <p:cNvSpPr txBox="1"/>
          <p:nvPr/>
        </p:nvSpPr>
        <p:spPr>
          <a:xfrm>
            <a:off x="525475" y="2462125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Unique points and inspirations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6"/>
          <p:cNvSpPr/>
          <p:nvPr/>
        </p:nvSpPr>
        <p:spPr>
          <a:xfrm rot="2700000">
            <a:off x="473644" y="2636310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67" name="Google Shape;267;p16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"/>
          <p:cNvSpPr txBox="1"/>
          <p:nvPr/>
        </p:nvSpPr>
        <p:spPr>
          <a:xfrm>
            <a:off x="525475" y="1211700"/>
            <a:ext cx="2008800" cy="1292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Electronics and power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7"/>
          <p:cNvSpPr txBox="1"/>
          <p:nvPr/>
        </p:nvSpPr>
        <p:spPr>
          <a:xfrm>
            <a:off x="525475" y="2462125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Visuals of the system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(2 photos/screenshots)</a:t>
            </a:r>
            <a:endParaRPr/>
          </a:p>
        </p:txBody>
      </p:sp>
      <p:sp>
        <p:nvSpPr>
          <p:cNvPr id="274" name="Google Shape;274;p17"/>
          <p:cNvSpPr/>
          <p:nvPr/>
        </p:nvSpPr>
        <p:spPr>
          <a:xfrm rot="2700000">
            <a:off x="473644" y="2636310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76" name="Google Shape;276;p17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7"/>
          <p:cNvSpPr txBox="1"/>
          <p:nvPr>
            <p:ph type="ctrTitle"/>
          </p:nvPr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"/>
          <p:cNvSpPr txBox="1"/>
          <p:nvPr/>
        </p:nvSpPr>
        <p:spPr>
          <a:xfrm>
            <a:off x="525475" y="1211700"/>
            <a:ext cx="2008800" cy="1292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Electronics and power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8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8"/>
          <p:cNvSpPr txBox="1"/>
          <p:nvPr/>
        </p:nvSpPr>
        <p:spPr>
          <a:xfrm>
            <a:off x="525475" y="2462125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Technical Specifications including mass and battery duration (3-5 sentences)</a:t>
            </a:r>
            <a:endParaRPr/>
          </a:p>
        </p:txBody>
      </p:sp>
      <p:sp>
        <p:nvSpPr>
          <p:cNvPr id="286" name="Google Shape;286;p18"/>
          <p:cNvSpPr/>
          <p:nvPr/>
        </p:nvSpPr>
        <p:spPr>
          <a:xfrm rot="2700000">
            <a:off x="473644" y="2636310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8"/>
          <p:cNvSpPr/>
          <p:nvPr/>
        </p:nvSpPr>
        <p:spPr>
          <a:xfrm rot="2700000">
            <a:off x="473645" y="3067167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 txBox="1"/>
          <p:nvPr/>
        </p:nvSpPr>
        <p:spPr>
          <a:xfrm>
            <a:off x="525475" y="2893103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Discuss system's adequency for it's role in competition missions. (3-5 sentences)</a:t>
            </a:r>
            <a:endParaRPr/>
          </a:p>
        </p:txBody>
      </p:sp>
      <p:sp>
        <p:nvSpPr>
          <p:cNvPr id="289" name="Google Shape;28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90" name="Google Shape;290;p18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8"/>
          <p:cNvSpPr txBox="1"/>
          <p:nvPr>
            <p:ph type="ctrTitle"/>
          </p:nvPr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tr-TR" sz="360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TEAM INFO</a:t>
            </a:r>
            <a:endParaRPr b="1" sz="3600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67" name="Google Shape;67;p2"/>
          <p:cNvSpPr txBox="1"/>
          <p:nvPr/>
        </p:nvSpPr>
        <p:spPr>
          <a:xfrm>
            <a:off x="525475" y="1749525"/>
            <a:ext cx="2008800" cy="4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Team Name: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525475" y="2839025"/>
            <a:ext cx="200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Contact: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525475" y="2059950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Name of the team and if applies,</a:t>
            </a:r>
            <a:endParaRPr b="0" i="0" sz="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name of the rover.</a:t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525475" y="3209088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Contact information and</a:t>
            </a:r>
            <a:endParaRPr b="0" i="0" sz="8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social media links of the team.</a:t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2911750" y="1844025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2911750" y="2992925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 rot="2700000">
            <a:off x="473644" y="2234135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 rot="2700000">
            <a:off x="473644" y="3383285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"/>
          <p:cNvSpPr txBox="1"/>
          <p:nvPr/>
        </p:nvSpPr>
        <p:spPr>
          <a:xfrm>
            <a:off x="525475" y="1211700"/>
            <a:ext cx="20088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Manupulation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9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9"/>
          <p:cNvSpPr txBox="1"/>
          <p:nvPr/>
        </p:nvSpPr>
        <p:spPr>
          <a:xfrm>
            <a:off x="525475" y="2109553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What is used? Describe the system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/>
          </a:p>
        </p:txBody>
      </p:sp>
      <p:sp>
        <p:nvSpPr>
          <p:cNvPr id="300" name="Google Shape;300;p19"/>
          <p:cNvSpPr/>
          <p:nvPr/>
        </p:nvSpPr>
        <p:spPr>
          <a:xfrm rot="2700000">
            <a:off x="473644" y="2309062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9"/>
          <p:cNvSpPr/>
          <p:nvPr/>
        </p:nvSpPr>
        <p:spPr>
          <a:xfrm rot="2700000">
            <a:off x="473644" y="2856647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9"/>
          <p:cNvSpPr txBox="1"/>
          <p:nvPr/>
        </p:nvSpPr>
        <p:spPr>
          <a:xfrm>
            <a:off x="525475" y="2559474"/>
            <a:ext cx="2008800" cy="6770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Why the system is chosen? What are the considerations? What are weaknesses and strengths?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/>
          </a:p>
        </p:txBody>
      </p:sp>
      <p:sp>
        <p:nvSpPr>
          <p:cNvPr id="303" name="Google Shape;30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04" name="Google Shape;304;p19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9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0"/>
          <p:cNvSpPr txBox="1"/>
          <p:nvPr/>
        </p:nvSpPr>
        <p:spPr>
          <a:xfrm>
            <a:off x="525475" y="1211700"/>
            <a:ext cx="20088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Manupulation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0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0"/>
          <p:cNvSpPr txBox="1"/>
          <p:nvPr/>
        </p:nvSpPr>
        <p:spPr>
          <a:xfrm>
            <a:off x="525475" y="2109553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Unique points and inspirations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0"/>
          <p:cNvSpPr/>
          <p:nvPr/>
        </p:nvSpPr>
        <p:spPr>
          <a:xfrm rot="2700000">
            <a:off x="473644" y="2309062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16" name="Google Shape;316;p20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0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1"/>
          <p:cNvSpPr txBox="1"/>
          <p:nvPr/>
        </p:nvSpPr>
        <p:spPr>
          <a:xfrm>
            <a:off x="525475" y="1211700"/>
            <a:ext cx="20088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Manupulation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1"/>
          <p:cNvSpPr/>
          <p:nvPr/>
        </p:nvSpPr>
        <p:spPr>
          <a:xfrm rot="2700000">
            <a:off x="473643" y="2327232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1"/>
          <p:cNvSpPr txBox="1"/>
          <p:nvPr/>
        </p:nvSpPr>
        <p:spPr>
          <a:xfrm>
            <a:off x="525475" y="2134999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Visuals of the system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(2 photos/screenshots)</a:t>
            </a:r>
            <a:endParaRPr/>
          </a:p>
        </p:txBody>
      </p:sp>
      <p:sp>
        <p:nvSpPr>
          <p:cNvPr id="326" name="Google Shape;32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27" name="Google Shape;327;p21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1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"/>
          <p:cNvSpPr txBox="1"/>
          <p:nvPr/>
        </p:nvSpPr>
        <p:spPr>
          <a:xfrm>
            <a:off x="525475" y="1211700"/>
            <a:ext cx="20088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Manupulation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2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2"/>
          <p:cNvSpPr txBox="1"/>
          <p:nvPr/>
        </p:nvSpPr>
        <p:spPr>
          <a:xfrm>
            <a:off x="525475" y="2109553"/>
            <a:ext cx="20088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Technical Specifications including mass, max payload and size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/>
          </a:p>
        </p:txBody>
      </p:sp>
      <p:sp>
        <p:nvSpPr>
          <p:cNvPr id="337" name="Google Shape;337;p22"/>
          <p:cNvSpPr/>
          <p:nvPr/>
        </p:nvSpPr>
        <p:spPr>
          <a:xfrm rot="2700000">
            <a:off x="473644" y="2309062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2"/>
          <p:cNvSpPr/>
          <p:nvPr/>
        </p:nvSpPr>
        <p:spPr>
          <a:xfrm rot="2700000">
            <a:off x="473643" y="2751707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2"/>
          <p:cNvSpPr txBox="1"/>
          <p:nvPr/>
        </p:nvSpPr>
        <p:spPr>
          <a:xfrm>
            <a:off x="525475" y="2559474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Discuss system's adequency for it's role in competition missions. (3-5 sentences)</a:t>
            </a:r>
            <a:endParaRPr/>
          </a:p>
        </p:txBody>
      </p:sp>
      <p:sp>
        <p:nvSpPr>
          <p:cNvPr id="340" name="Google Shape;34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41" name="Google Shape;341;p22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2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3"/>
          <p:cNvSpPr txBox="1"/>
          <p:nvPr/>
        </p:nvSpPr>
        <p:spPr>
          <a:xfrm>
            <a:off x="525475" y="1211700"/>
            <a:ext cx="20088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Science Payload: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3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3"/>
          <p:cNvSpPr txBox="1"/>
          <p:nvPr/>
        </p:nvSpPr>
        <p:spPr>
          <a:xfrm>
            <a:off x="525475" y="2109553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What is used? Describe the system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/>
          </a:p>
        </p:txBody>
      </p:sp>
      <p:sp>
        <p:nvSpPr>
          <p:cNvPr id="351" name="Google Shape;351;p23"/>
          <p:cNvSpPr/>
          <p:nvPr/>
        </p:nvSpPr>
        <p:spPr>
          <a:xfrm rot="2700000">
            <a:off x="473644" y="2309062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3"/>
          <p:cNvSpPr/>
          <p:nvPr/>
        </p:nvSpPr>
        <p:spPr>
          <a:xfrm rot="2700000">
            <a:off x="473644" y="2856647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3"/>
          <p:cNvSpPr txBox="1"/>
          <p:nvPr/>
        </p:nvSpPr>
        <p:spPr>
          <a:xfrm>
            <a:off x="525475" y="2559474"/>
            <a:ext cx="2008800" cy="6770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Why the system is chosen? What are the considerations? What are weaknesses and strengths?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/>
          </a:p>
        </p:txBody>
      </p:sp>
      <p:sp>
        <p:nvSpPr>
          <p:cNvPr id="354" name="Google Shape;35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55" name="Google Shape;355;p23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3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4"/>
          <p:cNvSpPr txBox="1"/>
          <p:nvPr/>
        </p:nvSpPr>
        <p:spPr>
          <a:xfrm>
            <a:off x="525475" y="1211700"/>
            <a:ext cx="20088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Science Payload: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4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4"/>
          <p:cNvSpPr txBox="1"/>
          <p:nvPr/>
        </p:nvSpPr>
        <p:spPr>
          <a:xfrm>
            <a:off x="525475" y="2109553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Unique points and inspirations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4"/>
          <p:cNvSpPr/>
          <p:nvPr/>
        </p:nvSpPr>
        <p:spPr>
          <a:xfrm rot="2700000">
            <a:off x="473644" y="2309062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67" name="Google Shape;367;p24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4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5"/>
          <p:cNvSpPr txBox="1"/>
          <p:nvPr/>
        </p:nvSpPr>
        <p:spPr>
          <a:xfrm>
            <a:off x="525475" y="1211700"/>
            <a:ext cx="20088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Science Payload: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5"/>
          <p:cNvSpPr/>
          <p:nvPr/>
        </p:nvSpPr>
        <p:spPr>
          <a:xfrm rot="2700000">
            <a:off x="473644" y="2309062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5"/>
          <p:cNvSpPr txBox="1"/>
          <p:nvPr/>
        </p:nvSpPr>
        <p:spPr>
          <a:xfrm>
            <a:off x="525475" y="2134999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Visuals of the system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(2 photo/screenshots)</a:t>
            </a:r>
            <a:endParaRPr/>
          </a:p>
        </p:txBody>
      </p:sp>
      <p:sp>
        <p:nvSpPr>
          <p:cNvPr id="377" name="Google Shape;37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78" name="Google Shape;378;p25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5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Google Shape;38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6"/>
          <p:cNvSpPr txBox="1"/>
          <p:nvPr/>
        </p:nvSpPr>
        <p:spPr>
          <a:xfrm>
            <a:off x="525475" y="1211700"/>
            <a:ext cx="2008800" cy="92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Science Payload: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6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6"/>
          <p:cNvSpPr txBox="1"/>
          <p:nvPr/>
        </p:nvSpPr>
        <p:spPr>
          <a:xfrm>
            <a:off x="525475" y="2109553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Technical Specifications including mass and battery duration (3-5 sentences)</a:t>
            </a:r>
            <a:endParaRPr/>
          </a:p>
        </p:txBody>
      </p:sp>
      <p:sp>
        <p:nvSpPr>
          <p:cNvPr id="388" name="Google Shape;388;p26"/>
          <p:cNvSpPr/>
          <p:nvPr/>
        </p:nvSpPr>
        <p:spPr>
          <a:xfrm rot="2700000">
            <a:off x="473644" y="2309062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6"/>
          <p:cNvSpPr/>
          <p:nvPr/>
        </p:nvSpPr>
        <p:spPr>
          <a:xfrm rot="2700000">
            <a:off x="473644" y="2733537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6"/>
          <p:cNvSpPr txBox="1"/>
          <p:nvPr/>
        </p:nvSpPr>
        <p:spPr>
          <a:xfrm>
            <a:off x="525475" y="2559474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Discuss system's adequency for it's role in competition missions. (3-5 sentences)</a:t>
            </a:r>
            <a:endParaRPr/>
          </a:p>
        </p:txBody>
      </p:sp>
      <p:sp>
        <p:nvSpPr>
          <p:cNvPr id="391" name="Google Shape;39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92" name="Google Shape;392;p26"/>
          <p:cNvSpPr txBox="1"/>
          <p:nvPr>
            <p:ph type="ctrTitle"/>
          </p:nvPr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6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Google Shape;39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7"/>
          <p:cNvSpPr txBox="1"/>
          <p:nvPr/>
        </p:nvSpPr>
        <p:spPr>
          <a:xfrm>
            <a:off x="525474" y="1211700"/>
            <a:ext cx="2550939" cy="16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Ground station equipment and communication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7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7"/>
          <p:cNvSpPr/>
          <p:nvPr/>
        </p:nvSpPr>
        <p:spPr>
          <a:xfrm rot="2700000">
            <a:off x="483259" y="3045843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27"/>
          <p:cNvSpPr txBox="1"/>
          <p:nvPr/>
        </p:nvSpPr>
        <p:spPr>
          <a:xfrm>
            <a:off x="525474" y="2871780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What is used? Describe the system.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/>
          </a:p>
        </p:txBody>
      </p:sp>
      <p:sp>
        <p:nvSpPr>
          <p:cNvPr id="403" name="Google Shape;403;p27"/>
          <p:cNvSpPr txBox="1"/>
          <p:nvPr/>
        </p:nvSpPr>
        <p:spPr>
          <a:xfrm>
            <a:off x="525474" y="3300754"/>
            <a:ext cx="2008800" cy="6770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Why the system is chosen? What are the considerations? What are weaknesses and strengths?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/>
          </a:p>
        </p:txBody>
      </p:sp>
      <p:sp>
        <p:nvSpPr>
          <p:cNvPr id="404" name="Google Shape;404;p27"/>
          <p:cNvSpPr/>
          <p:nvPr/>
        </p:nvSpPr>
        <p:spPr>
          <a:xfrm rot="2700000">
            <a:off x="483259" y="3591134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06" name="Google Shape;406;p27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7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Google Shape;40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8"/>
          <p:cNvSpPr txBox="1"/>
          <p:nvPr/>
        </p:nvSpPr>
        <p:spPr>
          <a:xfrm>
            <a:off x="525474" y="1211700"/>
            <a:ext cx="2550939" cy="16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Ground station equipment and communication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8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8"/>
          <p:cNvSpPr/>
          <p:nvPr/>
        </p:nvSpPr>
        <p:spPr>
          <a:xfrm rot="2700000">
            <a:off x="483259" y="3045843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28"/>
          <p:cNvSpPr txBox="1"/>
          <p:nvPr/>
        </p:nvSpPr>
        <p:spPr>
          <a:xfrm>
            <a:off x="525474" y="2871780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Unique points and inspirations 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(3-5 sentences)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18" name="Google Shape;418;p28"/>
          <p:cNvSpPr txBox="1"/>
          <p:nvPr/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i="0" sz="36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8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tr-TR" sz="360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TEAM INFO</a:t>
            </a:r>
            <a:endParaRPr b="1" sz="3600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83" name="Google Shape;83;p3"/>
          <p:cNvSpPr txBox="1"/>
          <p:nvPr/>
        </p:nvSpPr>
        <p:spPr>
          <a:xfrm>
            <a:off x="525475" y="121170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Academic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Institution: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525475" y="263500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Academic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Consultant: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"/>
          <p:cNvSpPr txBox="1"/>
          <p:nvPr/>
        </p:nvSpPr>
        <p:spPr>
          <a:xfrm>
            <a:off x="525475" y="1985750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Name and address of the affiliated academic institution.</a:t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"/>
          <p:cNvSpPr txBox="1"/>
          <p:nvPr/>
        </p:nvSpPr>
        <p:spPr>
          <a:xfrm>
            <a:off x="525475" y="3425438"/>
            <a:ext cx="200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Name, affiliated academic institution and contact information of academic consultant.</a:t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"/>
          <p:cNvSpPr txBox="1"/>
          <p:nvPr/>
        </p:nvSpPr>
        <p:spPr>
          <a:xfrm>
            <a:off x="2911750" y="2767600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"/>
          <p:cNvSpPr/>
          <p:nvPr/>
        </p:nvSpPr>
        <p:spPr>
          <a:xfrm rot="2700000">
            <a:off x="473644" y="2159935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/>
          <p:nvPr/>
        </p:nvSpPr>
        <p:spPr>
          <a:xfrm rot="2700000">
            <a:off x="473644" y="3661135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9"/>
          <p:cNvSpPr txBox="1"/>
          <p:nvPr/>
        </p:nvSpPr>
        <p:spPr>
          <a:xfrm>
            <a:off x="525474" y="1211700"/>
            <a:ext cx="2550939" cy="16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Ground station equipment and communication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9"/>
          <p:cNvSpPr txBox="1"/>
          <p:nvPr/>
        </p:nvSpPr>
        <p:spPr>
          <a:xfrm>
            <a:off x="525474" y="2873663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Visuals of the system 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(2 photos/screenshots)</a:t>
            </a:r>
            <a:endParaRPr/>
          </a:p>
        </p:txBody>
      </p:sp>
      <p:sp>
        <p:nvSpPr>
          <p:cNvPr id="427" name="Google Shape;427;p29"/>
          <p:cNvSpPr/>
          <p:nvPr/>
        </p:nvSpPr>
        <p:spPr>
          <a:xfrm rot="2700000">
            <a:off x="483259" y="3047725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29" name="Google Shape;429;p29"/>
          <p:cNvSpPr txBox="1"/>
          <p:nvPr>
            <p:ph type="ctrTitle"/>
          </p:nvPr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9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0"/>
          <p:cNvSpPr txBox="1"/>
          <p:nvPr/>
        </p:nvSpPr>
        <p:spPr>
          <a:xfrm>
            <a:off x="525474" y="1211700"/>
            <a:ext cx="2550939" cy="16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Ground station equipment and communication system: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0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30"/>
          <p:cNvSpPr/>
          <p:nvPr/>
        </p:nvSpPr>
        <p:spPr>
          <a:xfrm rot="2700000">
            <a:off x="483259" y="3045843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30"/>
          <p:cNvSpPr txBox="1"/>
          <p:nvPr/>
        </p:nvSpPr>
        <p:spPr>
          <a:xfrm>
            <a:off x="525474" y="2871780"/>
            <a:ext cx="20088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Technical Specifications including resilience to noise and communication range (3-5 sentences)</a:t>
            </a:r>
            <a:endParaRPr/>
          </a:p>
        </p:txBody>
      </p:sp>
      <p:sp>
        <p:nvSpPr>
          <p:cNvPr id="440" name="Google Shape;440;p30"/>
          <p:cNvSpPr txBox="1"/>
          <p:nvPr/>
        </p:nvSpPr>
        <p:spPr>
          <a:xfrm>
            <a:off x="525474" y="3300754"/>
            <a:ext cx="200880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Discuss system's adequency for it's role in competition missions. (3-5 sentences)</a:t>
            </a:r>
            <a:endParaRPr/>
          </a:p>
        </p:txBody>
      </p:sp>
      <p:sp>
        <p:nvSpPr>
          <p:cNvPr id="441" name="Google Shape;441;p30"/>
          <p:cNvSpPr/>
          <p:nvPr/>
        </p:nvSpPr>
        <p:spPr>
          <a:xfrm rot="2700000">
            <a:off x="483259" y="3474816"/>
            <a:ext cx="84429" cy="827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43" name="Google Shape;443;p30"/>
          <p:cNvSpPr txBox="1"/>
          <p:nvPr>
            <p:ph type="ctrTitle"/>
          </p:nvPr>
        </p:nvSpPr>
        <p:spPr>
          <a:xfrm>
            <a:off x="296460" y="378355"/>
            <a:ext cx="3107197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ROVER DESIGN</a:t>
            </a:r>
            <a:endParaRPr b="1" sz="360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30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5" name="Google Shape;44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/>
          <p:nvPr/>
        </p:nvSpPr>
        <p:spPr>
          <a:xfrm>
            <a:off x="525475" y="121170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History of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the Team: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4"/>
          <p:cNvSpPr txBox="1"/>
          <p:nvPr/>
        </p:nvSpPr>
        <p:spPr>
          <a:xfrm>
            <a:off x="525475" y="1985750"/>
            <a:ext cx="200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A paragraph of teams history including foundation date, attended competitions and experience. </a:t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"/>
          <p:cNvSpPr/>
          <p:nvPr/>
        </p:nvSpPr>
        <p:spPr>
          <a:xfrm rot="2700000">
            <a:off x="473644" y="2221435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02" name="Google Shape;102;p4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TEAM INFO</a:t>
            </a:r>
            <a:endParaRPr b="1" i="0" sz="36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/>
        </p:nvSpPr>
        <p:spPr>
          <a:xfrm>
            <a:off x="532402" y="1253332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Members List: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532402" y="2043770"/>
            <a:ext cx="2008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A table of active members including following information: Name (or initial letters), University Major, and duty in the team.</a:t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5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5"/>
          <p:cNvSpPr/>
          <p:nvPr/>
        </p:nvSpPr>
        <p:spPr>
          <a:xfrm rot="2700000">
            <a:off x="480571" y="234096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14" name="Google Shape;114;p5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5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TEAM INFO</a:t>
            </a:r>
            <a:endParaRPr b="1" i="0" sz="36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4afb1094a_0_0"/>
          <p:cNvSpPr txBox="1"/>
          <p:nvPr/>
        </p:nvSpPr>
        <p:spPr>
          <a:xfrm>
            <a:off x="532402" y="1253332"/>
            <a:ext cx="200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tr-TR" sz="24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Team Photo</a:t>
            </a:r>
            <a:endParaRPr b="1" i="0" sz="2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124afb1094a_0_0"/>
          <p:cNvSpPr txBox="1"/>
          <p:nvPr/>
        </p:nvSpPr>
        <p:spPr>
          <a:xfrm>
            <a:off x="532402" y="2166770"/>
            <a:ext cx="2008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tr-TR" sz="800">
                <a:solidFill>
                  <a:srgbClr val="999999"/>
                </a:solidFill>
              </a:rPr>
              <a:t> photo/screenshot of the whole or part of the team</a:t>
            </a:r>
            <a:r>
              <a:rPr b="0" i="0" lang="tr-TR" sz="8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800" u="none" cap="none" strike="noStrik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24afb1094a_0_0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24afb1094a_0_0"/>
          <p:cNvSpPr/>
          <p:nvPr/>
        </p:nvSpPr>
        <p:spPr>
          <a:xfrm rot="2700000">
            <a:off x="480571" y="234096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24afb1094a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26" name="Google Shape;126;g124afb1094a_0_0"/>
          <p:cNvSpPr txBox="1"/>
          <p:nvPr/>
        </p:nvSpPr>
        <p:spPr>
          <a:xfrm>
            <a:off x="456759" y="4306019"/>
            <a:ext cx="1623600" cy="554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g124afb1094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1" cy="34216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124afb1094a_0_0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TEAM INFO</a:t>
            </a:r>
            <a:endParaRPr b="1" i="0" sz="36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>
            <p:ph type="ctrTitle"/>
          </p:nvPr>
        </p:nvSpPr>
        <p:spPr>
          <a:xfrm>
            <a:off x="311700" y="378766"/>
            <a:ext cx="3246663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tr-TR" sz="3600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b="1" sz="3600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525475" y="1211700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endParaRPr b="1" i="0" sz="24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Calendar:</a:t>
            </a:r>
            <a:endParaRPr b="1" i="0" sz="24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525475" y="1985750"/>
            <a:ext cx="200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Explain the work on the project by a gantt chart. Include 10-15 items in the Gantt chart.</a:t>
            </a:r>
            <a:endParaRPr b="0" i="0" sz="800" u="none" cap="none" strike="noStrike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/>
          <p:nvPr/>
        </p:nvSpPr>
        <p:spPr>
          <a:xfrm rot="2700000">
            <a:off x="473644" y="2221435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39" name="Google Shape;139;p6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rgbClr val="56B5BF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/>
        </p:nvSpPr>
        <p:spPr>
          <a:xfrm>
            <a:off x="525475" y="1227212"/>
            <a:ext cx="20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Team</a:t>
            </a:r>
            <a:endParaRPr b="1" i="0" sz="24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Formation:</a:t>
            </a:r>
            <a:endParaRPr b="1" i="0" sz="24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525475" y="2017650"/>
            <a:ext cx="200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How is the team workforce structured? (2-3 sentences) Include a graphic to explain the structure as well.</a:t>
            </a:r>
            <a:endParaRPr b="0" i="0" sz="800" u="none" cap="none" strike="noStrike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2911750" y="1370250"/>
            <a:ext cx="5854500" cy="400200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/>
          <p:nvPr/>
        </p:nvSpPr>
        <p:spPr>
          <a:xfrm rot="2700000">
            <a:off x="473644" y="2263497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50" name="Google Shape;150;p7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rgbClr val="56B5BF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 txBox="1"/>
          <p:nvPr/>
        </p:nvSpPr>
        <p:spPr>
          <a:xfrm>
            <a:off x="311700" y="378766"/>
            <a:ext cx="3246663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b="1" i="0" sz="36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/>
          <p:nvPr/>
        </p:nvSpPr>
        <p:spPr>
          <a:xfrm>
            <a:off x="525475" y="1211700"/>
            <a:ext cx="20088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tr-TR" sz="24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Workplace:</a:t>
            </a:r>
            <a:endParaRPr b="1" i="0" sz="24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525475" y="1637698"/>
            <a:ext cx="2008800" cy="6770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tr-TR" sz="800" u="none" cap="none" strike="noStrik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How the team design, build and test the rover physically? Explain the workplace. (2-4 sentences) Include a photo/screenshot of the workplace.</a:t>
            </a:r>
            <a:endParaRPr b="0" i="0" sz="8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2911750" y="1370250"/>
            <a:ext cx="5854500" cy="400079"/>
          </a:xfrm>
          <a:prstGeom prst="rect">
            <a:avLst/>
          </a:prstGeom>
          <a:noFill/>
          <a:ln cap="flat" cmpd="sng" w="9525">
            <a:solidFill>
              <a:srgbClr val="56B5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8"/>
          <p:cNvSpPr/>
          <p:nvPr/>
        </p:nvSpPr>
        <p:spPr>
          <a:xfrm rot="2700000">
            <a:off x="483260" y="1934872"/>
            <a:ext cx="84429" cy="82731"/>
          </a:xfrm>
          <a:prstGeom prst="rect">
            <a:avLst/>
          </a:prstGeom>
          <a:solidFill>
            <a:srgbClr val="56B5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62" name="Google Shape;162;p8"/>
          <p:cNvSpPr txBox="1"/>
          <p:nvPr/>
        </p:nvSpPr>
        <p:spPr>
          <a:xfrm>
            <a:off x="456759" y="4306019"/>
            <a:ext cx="1623502" cy="553998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000" u="none" cap="none" strike="noStrike">
                <a:solidFill>
                  <a:srgbClr val="56B5BF"/>
                </a:solidFill>
                <a:latin typeface="Arial"/>
                <a:ea typeface="Arial"/>
                <a:cs typeface="Arial"/>
                <a:sym typeface="Arial"/>
              </a:rPr>
              <a:t>put your logo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25" y="445025"/>
            <a:ext cx="1196783" cy="3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8"/>
          <p:cNvSpPr txBox="1"/>
          <p:nvPr/>
        </p:nvSpPr>
        <p:spPr>
          <a:xfrm>
            <a:off x="311700" y="378766"/>
            <a:ext cx="3246663" cy="6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</a:pPr>
            <a:r>
              <a:rPr b="1" i="0" lang="tr-TR" sz="3600" u="none" cap="none" strike="noStrike">
                <a:solidFill>
                  <a:srgbClr val="56B5BF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endParaRPr b="1" i="0" sz="3600" u="none" cap="none" strike="noStrike">
              <a:solidFill>
                <a:srgbClr val="56B5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Zeynep Elmas</dc:creator>
</cp:coreProperties>
</file>