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iYuaUrErvEuyA3/8AjcCeTfggD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5199ee730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335199ee7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199ee730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335199ee73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5199ee730_1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g335199ee73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5199ee730_1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335199ee73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afb1094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24afb109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" name="Google Shape;9;p31"/>
          <p:cNvSpPr txBox="1"/>
          <p:nvPr/>
        </p:nvSpPr>
        <p:spPr>
          <a:xfrm>
            <a:off x="311150" y="4300538"/>
            <a:ext cx="1941513" cy="7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1380" y="784252"/>
            <a:ext cx="2741239" cy="3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311699" y="3129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tr-T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201380" y="4017820"/>
            <a:ext cx="27422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tr-T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"/>
          <p:cNvCxnSpPr/>
          <p:nvPr/>
        </p:nvCxnSpPr>
        <p:spPr>
          <a:xfrm>
            <a:off x="514299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"/>
          <p:cNvCxnSpPr/>
          <p:nvPr/>
        </p:nvCxnSpPr>
        <p:spPr>
          <a:xfrm>
            <a:off x="343611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Funding 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660558" y="1696175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Present the funds of the project at the time of submission of this document? (In dollar currency)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rot="2700000">
            <a:off x="471611" y="1921360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 rot="2700000">
            <a:off x="471609" y="2530374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2700000">
            <a:off x="471610" y="3122548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660550" y="2233193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much spending is expected for the development costs? How much spending is expected for the travel costs?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660558" y="2924319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What is the team's plan in an insufficient funding situation by the competition date?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/>
        </p:nvSpPr>
        <p:spPr>
          <a:xfrm>
            <a:off x="525475" y="1206077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Logistics: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525475" y="1664332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What is the team's plan to package and bring the rover to competition site by July? (4-6 sentences)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 rot="2700000">
            <a:off x="473644" y="190001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525475" y="207874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 rot="2700000">
            <a:off x="473644" y="22529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25475" y="2400215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2700000">
            <a:off x="473645" y="2699699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525475" y="213510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 rot="2700000">
            <a:off x="473644" y="230928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sz="800">
              <a:solidFill>
                <a:srgbClr val="D9D9D9"/>
              </a:solidFill>
            </a:endParaRPr>
          </a:p>
        </p:txBody>
      </p:sp>
      <p:sp>
        <p:nvSpPr>
          <p:cNvPr id="225" name="Google Shape;225;p13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525475" y="268465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D9D9D9"/>
                </a:solidFill>
              </a:rPr>
              <a:t>The 3D model of the rover should be sent in .STL or .OBJ format with the carcass, undercarriage, robot arm, antenna and camera tower parts assembled in such a way that the shape of the vehicle is visible.</a:t>
            </a:r>
            <a:endParaRPr sz="800">
              <a:solidFill>
                <a:srgbClr val="D9D9D9"/>
              </a:solidFill>
            </a:endParaRPr>
          </a:p>
        </p:txBody>
      </p:sp>
      <p:sp>
        <p:nvSpPr>
          <p:cNvPr id="231" name="Google Shape;231;p13"/>
          <p:cNvSpPr/>
          <p:nvPr/>
        </p:nvSpPr>
        <p:spPr>
          <a:xfrm rot="2700000">
            <a:off x="473644" y="2858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size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525475" y="2462125"/>
            <a:ext cx="213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43" name="Google Shape;243;p14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25475" y="2861317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 rot="2700000">
            <a:off x="473643" y="314839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57" name="Google Shape;257;p15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 rot="2700000">
            <a:off x="473645" y="306716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525475" y="2893100"/>
            <a:ext cx="210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525475" y="1749525"/>
            <a:ext cx="20088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25475" y="2839025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25475" y="20599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team and if applies,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rover.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525475" y="3209088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Contact information and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social media links of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2911750" y="18440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2911750" y="29929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rot="2700000">
            <a:off x="473644" y="2234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2700000">
            <a:off x="473644" y="338328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0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0" name="Google Shape;320;p20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"/>
          <p:cNvSpPr/>
          <p:nvPr/>
        </p:nvSpPr>
        <p:spPr>
          <a:xfrm rot="2700000">
            <a:off x="473643" y="232723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1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525475" y="210955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mass, max payload and size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2"/>
          <p:cNvSpPr/>
          <p:nvPr/>
        </p:nvSpPr>
        <p:spPr>
          <a:xfrm rot="2700000">
            <a:off x="473643" y="275170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525475" y="2559475"/>
            <a:ext cx="211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45" name="Google Shape;345;p2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3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3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3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59" name="Google Shape;359;p2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4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5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5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82" name="Google Shape;382;p25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6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6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6"/>
          <p:cNvSpPr/>
          <p:nvPr/>
        </p:nvSpPr>
        <p:spPr>
          <a:xfrm rot="2700000">
            <a:off x="473644" y="273353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6"/>
          <p:cNvSpPr txBox="1"/>
          <p:nvPr/>
        </p:nvSpPr>
        <p:spPr>
          <a:xfrm>
            <a:off x="525475" y="2559475"/>
            <a:ext cx="20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96" name="Google Shape;396;p26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7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7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system.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7"/>
          <p:cNvSpPr txBox="1"/>
          <p:nvPr/>
        </p:nvSpPr>
        <p:spPr>
          <a:xfrm>
            <a:off x="525474" y="330075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7"/>
          <p:cNvSpPr/>
          <p:nvPr/>
        </p:nvSpPr>
        <p:spPr>
          <a:xfrm rot="2700000">
            <a:off x="483259" y="3591134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10" name="Google Shape;410;p27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8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8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22" name="Google Shape;422;p28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25475" y="26350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Consultant: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525475" y="19857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and address of the affiliated academic institution.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25475" y="3425438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Name, affiliated academic institution and contact information of academic consultant.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2911750" y="276760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rot="2700000">
            <a:off x="473644" y="21599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 rot="2700000">
            <a:off x="473644" y="3661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525474" y="287366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9"/>
          <p:cNvSpPr/>
          <p:nvPr/>
        </p:nvSpPr>
        <p:spPr>
          <a:xfrm rot="2700000">
            <a:off x="483259" y="30477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33" name="Google Shape;433;p29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0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0"/>
          <p:cNvSpPr txBox="1"/>
          <p:nvPr/>
        </p:nvSpPr>
        <p:spPr>
          <a:xfrm>
            <a:off x="525474" y="287178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resilience to noise and communication range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0"/>
          <p:cNvSpPr txBox="1"/>
          <p:nvPr/>
        </p:nvSpPr>
        <p:spPr>
          <a:xfrm>
            <a:off x="525475" y="3300750"/>
            <a:ext cx="212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0"/>
          <p:cNvSpPr/>
          <p:nvPr/>
        </p:nvSpPr>
        <p:spPr>
          <a:xfrm rot="2700000">
            <a:off x="483259" y="3474816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47" name="Google Shape;447;p30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5199ee730_1_0"/>
          <p:cNvSpPr txBox="1"/>
          <p:nvPr/>
        </p:nvSpPr>
        <p:spPr>
          <a:xfrm>
            <a:off x="525474" y="1211700"/>
            <a:ext cx="2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Software System and Architecture: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335199ee730_1_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335199ee730_1_0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35199ee730_1_0"/>
          <p:cNvSpPr txBox="1"/>
          <p:nvPr/>
        </p:nvSpPr>
        <p:spPr>
          <a:xfrm>
            <a:off x="525474" y="287178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system.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335199ee730_1_0"/>
          <p:cNvSpPr txBox="1"/>
          <p:nvPr/>
        </p:nvSpPr>
        <p:spPr>
          <a:xfrm>
            <a:off x="525474" y="3300754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335199ee730_1_0"/>
          <p:cNvSpPr/>
          <p:nvPr/>
        </p:nvSpPr>
        <p:spPr>
          <a:xfrm rot="2700000">
            <a:off x="483259" y="3591134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35199ee730_1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61" name="Google Shape;461;g335199ee730_1_0"/>
          <p:cNvSpPr txBox="1"/>
          <p:nvPr/>
        </p:nvSpPr>
        <p:spPr>
          <a:xfrm>
            <a:off x="296460" y="378355"/>
            <a:ext cx="3107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335199ee730_1_0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g335199ee730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5199ee730_1_1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335199ee730_1_13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35199ee730_1_13"/>
          <p:cNvSpPr txBox="1"/>
          <p:nvPr/>
        </p:nvSpPr>
        <p:spPr>
          <a:xfrm>
            <a:off x="525474" y="287178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35199ee730_1_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72" name="Google Shape;472;g335199ee730_1_13"/>
          <p:cNvSpPr txBox="1"/>
          <p:nvPr/>
        </p:nvSpPr>
        <p:spPr>
          <a:xfrm>
            <a:off x="296460" y="378355"/>
            <a:ext cx="3107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335199ee730_1_13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g335199ee730_1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335199ee730_1_13"/>
          <p:cNvSpPr txBox="1"/>
          <p:nvPr/>
        </p:nvSpPr>
        <p:spPr>
          <a:xfrm>
            <a:off x="525474" y="1211700"/>
            <a:ext cx="2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Software System and Architecture: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5199ee730_1_24"/>
          <p:cNvSpPr txBox="1"/>
          <p:nvPr/>
        </p:nvSpPr>
        <p:spPr>
          <a:xfrm>
            <a:off x="525474" y="2873663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335199ee730_1_24"/>
          <p:cNvSpPr/>
          <p:nvPr/>
        </p:nvSpPr>
        <p:spPr>
          <a:xfrm rot="2700000">
            <a:off x="483259" y="30477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335199ee730_1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83" name="Google Shape;483;g335199ee730_1_24"/>
          <p:cNvSpPr txBox="1"/>
          <p:nvPr>
            <p:ph type="ctrTitle"/>
          </p:nvPr>
        </p:nvSpPr>
        <p:spPr>
          <a:xfrm>
            <a:off x="296460" y="378355"/>
            <a:ext cx="3107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g335199ee730_1_24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g335199ee730_1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335199ee730_1_24"/>
          <p:cNvSpPr txBox="1"/>
          <p:nvPr/>
        </p:nvSpPr>
        <p:spPr>
          <a:xfrm>
            <a:off x="525474" y="1211700"/>
            <a:ext cx="2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Software System and Architecture: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5199ee730_1_3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335199ee730_1_34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335199ee730_1_34"/>
          <p:cNvSpPr txBox="1"/>
          <p:nvPr/>
        </p:nvSpPr>
        <p:spPr>
          <a:xfrm>
            <a:off x="525474" y="287178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D9D9D9"/>
                </a:solidFill>
              </a:rPr>
              <a:t>Technical Specifications including connections, protocols, speed of processing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335199ee730_1_34"/>
          <p:cNvSpPr txBox="1"/>
          <p:nvPr/>
        </p:nvSpPr>
        <p:spPr>
          <a:xfrm>
            <a:off x="525475" y="3300750"/>
            <a:ext cx="212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335199ee730_1_34"/>
          <p:cNvSpPr/>
          <p:nvPr/>
        </p:nvSpPr>
        <p:spPr>
          <a:xfrm rot="2700000">
            <a:off x="483259" y="3474816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335199ee730_1_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97" name="Google Shape;497;g335199ee730_1_34"/>
          <p:cNvSpPr txBox="1"/>
          <p:nvPr>
            <p:ph type="ctrTitle"/>
          </p:nvPr>
        </p:nvSpPr>
        <p:spPr>
          <a:xfrm>
            <a:off x="296460" y="378355"/>
            <a:ext cx="3107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335199ee730_1_34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g335199ee730_1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335199ee730_1_34"/>
          <p:cNvSpPr txBox="1"/>
          <p:nvPr/>
        </p:nvSpPr>
        <p:spPr>
          <a:xfrm>
            <a:off x="525474" y="1211700"/>
            <a:ext cx="2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Software System and Architecture: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History of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Team: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paragraph of teams history including foundation date, attended competitions and experience. 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532402" y="125333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Members List: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532402" y="2043770"/>
            <a:ext cx="2008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table of active members including following information: Name, University Major</a:t>
            </a:r>
            <a:r>
              <a:rPr b="0" i="0" lang="tr-TR" sz="7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, and duty in the team.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7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* University majors should be written without abbreviations.</a:t>
            </a:r>
            <a:endParaRPr b="0" i="0" sz="7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afb1094a_0_0"/>
          <p:cNvSpPr txBox="1"/>
          <p:nvPr/>
        </p:nvSpPr>
        <p:spPr>
          <a:xfrm>
            <a:off x="532402" y="1253332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Photo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24afb1094a_0_0"/>
          <p:cNvSpPr txBox="1"/>
          <p:nvPr/>
        </p:nvSpPr>
        <p:spPr>
          <a:xfrm>
            <a:off x="532402" y="216677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photo/screenshot of the whole or part of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24afb1094a_0_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24afb1094a_0_0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24afb1094a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6" name="Google Shape;126;g124afb1094a_0_0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24afb1094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24afb1094a_0_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Calendar: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Explain the work on the project by a Gantt chart. Include 10-15 items in the Gantt chart.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525475" y="122721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Formation: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5475" y="20176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is the team workforce structured? (2-3 sentences) Include a graphic to explain the structure as well.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rot="2700000">
            <a:off x="473644" y="226349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Workplace: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5475" y="1637698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the team design, build and test the rover physically? Explain the workplace. (2-4 sentences) Include a photo/screenshot of the workplace.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2911750" y="1370250"/>
            <a:ext cx="5854500" cy="400079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 rot="2700000">
            <a:off x="483260" y="1934872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Zeynep Elmas</dc:creator>
</cp:coreProperties>
</file>