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hjZ1AgLMtaPNipRtBofBdem8Hk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2d4b91517f_0_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32d4b91517f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4afb1094a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g124afb109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3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4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3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3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3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3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3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9" name="Google Shape;9;p31"/>
          <p:cNvSpPr txBox="1"/>
          <p:nvPr/>
        </p:nvSpPr>
        <p:spPr>
          <a:xfrm>
            <a:off x="311150" y="4300538"/>
            <a:ext cx="1941513" cy="75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78769" y="835900"/>
            <a:ext cx="2387434" cy="2824648"/>
          </a:xfrm>
          <a:prstGeom prst="rect">
            <a:avLst/>
          </a:prstGeom>
          <a:noFill/>
          <a:ln>
            <a:noFill/>
          </a:ln>
          <a:effectLst>
            <a:outerShdw blurRad="214313" rotWithShape="0" algn="bl" dir="7200000" dist="95250">
              <a:srgbClr val="000000"/>
            </a:outerShdw>
          </a:effectLst>
        </p:spPr>
      </p:pic>
      <p:sp>
        <p:nvSpPr>
          <p:cNvPr id="56" name="Google Shape;5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57" name="Google Shape;57;p1"/>
          <p:cNvSpPr txBox="1"/>
          <p:nvPr/>
        </p:nvSpPr>
        <p:spPr>
          <a:xfrm>
            <a:off x="311699" y="3129449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i="0" lang="tr-T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b="1" lang="tr-T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3201380" y="4017820"/>
            <a:ext cx="274222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tr-TR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Design Report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" name="Google Shape;59;p1"/>
          <p:cNvCxnSpPr/>
          <p:nvPr/>
        </p:nvCxnSpPr>
        <p:spPr>
          <a:xfrm>
            <a:off x="5142996" y="3426409"/>
            <a:ext cx="549638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0" name="Google Shape;60;p1"/>
          <p:cNvCxnSpPr/>
          <p:nvPr/>
        </p:nvCxnSpPr>
        <p:spPr>
          <a:xfrm>
            <a:off x="3436116" y="3426409"/>
            <a:ext cx="549638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/>
          <p:nvPr/>
        </p:nvSpPr>
        <p:spPr>
          <a:xfrm>
            <a:off x="525475" y="1096250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Science Payload: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82" name="Google Shape;182;p23"/>
          <p:cNvSpPr txBox="1"/>
          <p:nvPr/>
        </p:nvSpPr>
        <p:spPr>
          <a:xfrm>
            <a:off x="296460" y="378355"/>
            <a:ext cx="3107197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i="0" lang="tr-TR" sz="36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ROVER DESIGN</a:t>
            </a:r>
            <a:endParaRPr b="1" i="0" sz="36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3"/>
          <p:cNvSpPr/>
          <p:nvPr/>
        </p:nvSpPr>
        <p:spPr>
          <a:xfrm rot="2700000">
            <a:off x="473644" y="2252925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3"/>
          <p:cNvSpPr/>
          <p:nvPr/>
        </p:nvSpPr>
        <p:spPr>
          <a:xfrm rot="2700000">
            <a:off x="473645" y="2699699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" name="Google Shape;185;p23"/>
          <p:cNvGrpSpPr/>
          <p:nvPr/>
        </p:nvGrpSpPr>
        <p:grpSpPr>
          <a:xfrm>
            <a:off x="456758" y="2078740"/>
            <a:ext cx="2077517" cy="1300985"/>
            <a:chOff x="456758" y="2078740"/>
            <a:chExt cx="2077517" cy="1300985"/>
          </a:xfrm>
        </p:grpSpPr>
        <p:sp>
          <p:nvSpPr>
            <p:cNvPr id="186" name="Google Shape;186;p23"/>
            <p:cNvSpPr txBox="1"/>
            <p:nvPr/>
          </p:nvSpPr>
          <p:spPr>
            <a:xfrm>
              <a:off x="525475" y="2078740"/>
              <a:ext cx="2008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What is used? Describe the system 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23"/>
            <p:cNvSpPr txBox="1"/>
            <p:nvPr/>
          </p:nvSpPr>
          <p:spPr>
            <a:xfrm>
              <a:off x="525475" y="2400215"/>
              <a:ext cx="2008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Why the system is chosen? What are the considerations? What are weaknesses and strengths?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8" name="Google Shape;188;p23"/>
            <p:cNvGrpSpPr/>
            <p:nvPr/>
          </p:nvGrpSpPr>
          <p:grpSpPr>
            <a:xfrm>
              <a:off x="456758" y="2948625"/>
              <a:ext cx="2077517" cy="431100"/>
              <a:chOff x="456758" y="2135100"/>
              <a:chExt cx="2077517" cy="431100"/>
            </a:xfrm>
          </p:grpSpPr>
          <p:sp>
            <p:nvSpPr>
              <p:cNvPr id="189" name="Google Shape;189;p23"/>
              <p:cNvSpPr txBox="1"/>
              <p:nvPr/>
            </p:nvSpPr>
            <p:spPr>
              <a:xfrm>
                <a:off x="525475" y="2135100"/>
                <a:ext cx="20088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Unique points and inspirations  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(3-5 sentences)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23"/>
              <p:cNvSpPr/>
              <p:nvPr/>
            </p:nvSpPr>
            <p:spPr>
              <a:xfrm rot="2700000">
                <a:off x="473644" y="2309285"/>
                <a:ext cx="84429" cy="8273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91" name="Google Shape;191;p23"/>
          <p:cNvPicPr preferRelativeResize="0"/>
          <p:nvPr/>
        </p:nvPicPr>
        <p:blipFill rotWithShape="1">
          <a:blip r:embed="rId4">
            <a:alphaModFix/>
          </a:blip>
          <a:srcRect b="0" l="89" r="89" t="0"/>
          <a:stretch/>
        </p:blipFill>
        <p:spPr>
          <a:xfrm>
            <a:off x="7449450" y="445025"/>
            <a:ext cx="1297352" cy="35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/>
          <p:nvPr/>
        </p:nvSpPr>
        <p:spPr>
          <a:xfrm>
            <a:off x="516000" y="1140725"/>
            <a:ext cx="2550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tr-T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Autonomous Subsystem:</a:t>
            </a:r>
            <a:endParaRPr b="1" sz="24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7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99" name="Google Shape;199;p27"/>
          <p:cNvSpPr txBox="1"/>
          <p:nvPr/>
        </p:nvSpPr>
        <p:spPr>
          <a:xfrm>
            <a:off x="296460" y="378355"/>
            <a:ext cx="3107197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i="0" lang="tr-TR" sz="36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ROVER DESIGN</a:t>
            </a:r>
            <a:endParaRPr b="1" i="0" sz="36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7"/>
          <p:cNvSpPr/>
          <p:nvPr/>
        </p:nvSpPr>
        <p:spPr>
          <a:xfrm rot="2700000">
            <a:off x="473644" y="2252925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7"/>
          <p:cNvSpPr/>
          <p:nvPr/>
        </p:nvSpPr>
        <p:spPr>
          <a:xfrm rot="2700000">
            <a:off x="473645" y="2699699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2" name="Google Shape;202;p27"/>
          <p:cNvGrpSpPr/>
          <p:nvPr/>
        </p:nvGrpSpPr>
        <p:grpSpPr>
          <a:xfrm>
            <a:off x="456758" y="2078740"/>
            <a:ext cx="2077517" cy="1300985"/>
            <a:chOff x="456758" y="2078740"/>
            <a:chExt cx="2077517" cy="1300985"/>
          </a:xfrm>
        </p:grpSpPr>
        <p:sp>
          <p:nvSpPr>
            <p:cNvPr id="203" name="Google Shape;203;p27"/>
            <p:cNvSpPr txBox="1"/>
            <p:nvPr/>
          </p:nvSpPr>
          <p:spPr>
            <a:xfrm>
              <a:off x="525475" y="2078740"/>
              <a:ext cx="2008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What is used? Describe the system 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7"/>
            <p:cNvSpPr txBox="1"/>
            <p:nvPr/>
          </p:nvSpPr>
          <p:spPr>
            <a:xfrm>
              <a:off x="525475" y="2400215"/>
              <a:ext cx="2008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Why the system is chosen? What are the considerations? What are weaknesses and strengths?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5" name="Google Shape;205;p27"/>
            <p:cNvGrpSpPr/>
            <p:nvPr/>
          </p:nvGrpSpPr>
          <p:grpSpPr>
            <a:xfrm>
              <a:off x="456758" y="2948625"/>
              <a:ext cx="2077517" cy="431100"/>
              <a:chOff x="456758" y="2135100"/>
              <a:chExt cx="2077517" cy="431100"/>
            </a:xfrm>
          </p:grpSpPr>
          <p:sp>
            <p:nvSpPr>
              <p:cNvPr id="206" name="Google Shape;206;p27"/>
              <p:cNvSpPr txBox="1"/>
              <p:nvPr/>
            </p:nvSpPr>
            <p:spPr>
              <a:xfrm>
                <a:off x="525475" y="2135100"/>
                <a:ext cx="20088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Unique points and inspirations  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(3-5 sentences)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27"/>
              <p:cNvSpPr/>
              <p:nvPr/>
            </p:nvSpPr>
            <p:spPr>
              <a:xfrm rot="2700000">
                <a:off x="473644" y="2309285"/>
                <a:ext cx="84429" cy="8273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08" name="Google Shape;208;p27"/>
          <p:cNvPicPr preferRelativeResize="0"/>
          <p:nvPr/>
        </p:nvPicPr>
        <p:blipFill rotWithShape="1">
          <a:blip r:embed="rId4">
            <a:alphaModFix/>
          </a:blip>
          <a:srcRect b="0" l="89" r="89" t="0"/>
          <a:stretch/>
        </p:blipFill>
        <p:spPr>
          <a:xfrm>
            <a:off x="7449450" y="445025"/>
            <a:ext cx="1297352" cy="35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2d4b91517f_0_24"/>
          <p:cNvSpPr txBox="1"/>
          <p:nvPr/>
        </p:nvSpPr>
        <p:spPr>
          <a:xfrm>
            <a:off x="530199" y="1108650"/>
            <a:ext cx="2550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tr-T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Drilling Subsystem</a:t>
            </a: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g32d4b91517f_0_24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g32d4b91517f_0_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216" name="Google Shape;216;g32d4b91517f_0_24"/>
          <p:cNvSpPr txBox="1"/>
          <p:nvPr/>
        </p:nvSpPr>
        <p:spPr>
          <a:xfrm>
            <a:off x="296460" y="378355"/>
            <a:ext cx="31071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i="0" lang="tr-TR" sz="36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ROVER DESIGN</a:t>
            </a:r>
            <a:endParaRPr b="1" i="0" sz="36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g32d4b91517f_0_24"/>
          <p:cNvSpPr/>
          <p:nvPr/>
        </p:nvSpPr>
        <p:spPr>
          <a:xfrm rot="2700000">
            <a:off x="473644" y="2252925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g32d4b91517f_0_24"/>
          <p:cNvSpPr/>
          <p:nvPr/>
        </p:nvSpPr>
        <p:spPr>
          <a:xfrm rot="2700000">
            <a:off x="473645" y="2699699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9" name="Google Shape;219;g32d4b91517f_0_24"/>
          <p:cNvGrpSpPr/>
          <p:nvPr/>
        </p:nvGrpSpPr>
        <p:grpSpPr>
          <a:xfrm>
            <a:off x="456758" y="2078740"/>
            <a:ext cx="2077517" cy="1300985"/>
            <a:chOff x="456758" y="2078740"/>
            <a:chExt cx="2077517" cy="1300985"/>
          </a:xfrm>
        </p:grpSpPr>
        <p:sp>
          <p:nvSpPr>
            <p:cNvPr id="220" name="Google Shape;220;g32d4b91517f_0_24"/>
            <p:cNvSpPr txBox="1"/>
            <p:nvPr/>
          </p:nvSpPr>
          <p:spPr>
            <a:xfrm>
              <a:off x="525475" y="2078740"/>
              <a:ext cx="2008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What is used? Describe the system 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32d4b91517f_0_24"/>
            <p:cNvSpPr txBox="1"/>
            <p:nvPr/>
          </p:nvSpPr>
          <p:spPr>
            <a:xfrm>
              <a:off x="525475" y="2400215"/>
              <a:ext cx="2008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Why the system is chosen? What are the considerations? What are weaknesses and strengths?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2" name="Google Shape;222;g32d4b91517f_0_24"/>
            <p:cNvGrpSpPr/>
            <p:nvPr/>
          </p:nvGrpSpPr>
          <p:grpSpPr>
            <a:xfrm>
              <a:off x="456758" y="2948625"/>
              <a:ext cx="2077517" cy="431100"/>
              <a:chOff x="456758" y="2135100"/>
              <a:chExt cx="2077517" cy="431100"/>
            </a:xfrm>
          </p:grpSpPr>
          <p:sp>
            <p:nvSpPr>
              <p:cNvPr id="223" name="Google Shape;223;g32d4b91517f_0_24"/>
              <p:cNvSpPr txBox="1"/>
              <p:nvPr/>
            </p:nvSpPr>
            <p:spPr>
              <a:xfrm>
                <a:off x="525475" y="2135100"/>
                <a:ext cx="20088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Unique points and inspirations  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(3-5 sentences)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g32d4b91517f_0_24"/>
              <p:cNvSpPr/>
              <p:nvPr/>
            </p:nvSpPr>
            <p:spPr>
              <a:xfrm rot="2700000">
                <a:off x="473644" y="2309285"/>
                <a:ext cx="84429" cy="8273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5" name="Google Shape;225;g32d4b91517f_0_24"/>
          <p:cNvPicPr preferRelativeResize="0"/>
          <p:nvPr/>
        </p:nvPicPr>
        <p:blipFill rotWithShape="1">
          <a:blip r:embed="rId4">
            <a:alphaModFix/>
          </a:blip>
          <a:srcRect b="0" l="89" r="89" t="0"/>
          <a:stretch/>
        </p:blipFill>
        <p:spPr>
          <a:xfrm>
            <a:off x="7449450" y="445025"/>
            <a:ext cx="1297352" cy="35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type="title"/>
          </p:nvPr>
        </p:nvSpPr>
        <p:spPr>
          <a:xfrm>
            <a:off x="311700" y="445025"/>
            <a:ext cx="3009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tr-TR" sz="3600" u="sng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TEAM INFO</a:t>
            </a:r>
            <a:endParaRPr b="1" sz="3600" u="sng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67" name="Google Shape;67;p2"/>
          <p:cNvSpPr txBox="1"/>
          <p:nvPr/>
        </p:nvSpPr>
        <p:spPr>
          <a:xfrm>
            <a:off x="525475" y="1749525"/>
            <a:ext cx="2008800" cy="4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Team Name: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525475" y="2839025"/>
            <a:ext cx="2008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Contact: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525475" y="2059950"/>
            <a:ext cx="2008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Name of the team and if applies,</a:t>
            </a:r>
            <a:endParaRPr b="0" i="0" sz="8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name of the rover.</a:t>
            </a:r>
            <a:endParaRPr b="0" i="0" sz="800" u="none" cap="none" strike="noStrik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525475" y="3209088"/>
            <a:ext cx="2008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Contact information and</a:t>
            </a:r>
            <a:endParaRPr b="0" i="0" sz="8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social media links of the team.</a:t>
            </a:r>
            <a:endParaRPr b="0" i="0" sz="800" u="none" cap="none" strike="noStrik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2911750" y="1844025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2911750" y="2992925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"/>
          <p:cNvSpPr/>
          <p:nvPr/>
        </p:nvSpPr>
        <p:spPr>
          <a:xfrm rot="2700000">
            <a:off x="473644" y="2234135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/>
          <p:nvPr/>
        </p:nvSpPr>
        <p:spPr>
          <a:xfrm rot="2700000">
            <a:off x="473644" y="3383285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49450" y="445025"/>
            <a:ext cx="1297352" cy="35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81" name="Google Shape;81;p3"/>
          <p:cNvSpPr txBox="1"/>
          <p:nvPr/>
        </p:nvSpPr>
        <p:spPr>
          <a:xfrm>
            <a:off x="525475" y="1211700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Academic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Institution: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525475" y="2635000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Academic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Consultant: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525475" y="1985750"/>
            <a:ext cx="2008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Name and address of the affiliated academic institution.</a:t>
            </a:r>
            <a:endParaRPr b="0" i="0" sz="800" u="none" cap="none" strike="noStrik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525475" y="3425438"/>
            <a:ext cx="2008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Name, affiliated academic institution and contact information of academic consultant.</a:t>
            </a:r>
            <a:endParaRPr b="0" i="0" sz="800" u="none" cap="none" strike="noStrik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2911750" y="2767600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3"/>
          <p:cNvSpPr/>
          <p:nvPr/>
        </p:nvSpPr>
        <p:spPr>
          <a:xfrm rot="2700000">
            <a:off x="473644" y="2159935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/>
          <p:nvPr/>
        </p:nvSpPr>
        <p:spPr>
          <a:xfrm rot="2700000">
            <a:off x="473644" y="3661135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49450" y="445025"/>
            <a:ext cx="1297352" cy="35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"/>
          <p:cNvSpPr txBox="1"/>
          <p:nvPr>
            <p:ph type="title"/>
          </p:nvPr>
        </p:nvSpPr>
        <p:spPr>
          <a:xfrm>
            <a:off x="311700" y="445025"/>
            <a:ext cx="3009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tr-TR" sz="3600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TEAM INFO</a:t>
            </a:r>
            <a:endParaRPr b="1" sz="3600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"/>
          <p:cNvSpPr txBox="1"/>
          <p:nvPr/>
        </p:nvSpPr>
        <p:spPr>
          <a:xfrm>
            <a:off x="525475" y="1211700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History of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the Team: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525475" y="1985750"/>
            <a:ext cx="2008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A paragraph of teams history including foundation date, attended competitions and experience. </a:t>
            </a:r>
            <a:endParaRPr b="0" i="0" sz="800" u="none" cap="none" strike="noStrik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"/>
          <p:cNvSpPr/>
          <p:nvPr/>
        </p:nvSpPr>
        <p:spPr>
          <a:xfrm rot="2700000">
            <a:off x="473644" y="2221435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pic>
        <p:nvPicPr>
          <p:cNvPr id="100" name="Google Shape;100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49450" y="445025"/>
            <a:ext cx="1297352" cy="35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4"/>
          <p:cNvSpPr txBox="1"/>
          <p:nvPr>
            <p:ph idx="4294967295" type="title"/>
          </p:nvPr>
        </p:nvSpPr>
        <p:spPr>
          <a:xfrm>
            <a:off x="311700" y="445025"/>
            <a:ext cx="3009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tr-TR" sz="3600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TEAM INFO</a:t>
            </a:r>
            <a:endParaRPr b="1" sz="3600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4afb1094a_0_0"/>
          <p:cNvSpPr txBox="1"/>
          <p:nvPr/>
        </p:nvSpPr>
        <p:spPr>
          <a:xfrm>
            <a:off x="532402" y="1253332"/>
            <a:ext cx="2008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Team Photo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124afb1094a_0_0"/>
          <p:cNvSpPr txBox="1"/>
          <p:nvPr/>
        </p:nvSpPr>
        <p:spPr>
          <a:xfrm>
            <a:off x="532402" y="2166770"/>
            <a:ext cx="2008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A photo/screenshot of the whole or part of the team.</a:t>
            </a:r>
            <a:endParaRPr b="0" i="0" sz="800" u="none" cap="none" strike="noStrik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124afb1094a_0_0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124afb1094a_0_0"/>
          <p:cNvSpPr/>
          <p:nvPr/>
        </p:nvSpPr>
        <p:spPr>
          <a:xfrm rot="2700000">
            <a:off x="480571" y="2340967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124afb1094a_0_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pic>
        <p:nvPicPr>
          <p:cNvPr id="111" name="Google Shape;111;g124afb1094a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49450" y="445025"/>
            <a:ext cx="1297352" cy="35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g124afb1094a_0_0"/>
          <p:cNvSpPr txBox="1"/>
          <p:nvPr>
            <p:ph idx="4294967295" type="title"/>
          </p:nvPr>
        </p:nvSpPr>
        <p:spPr>
          <a:xfrm>
            <a:off x="311700" y="445025"/>
            <a:ext cx="3009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tr-TR" sz="3600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TEAM INFO</a:t>
            </a:r>
            <a:endParaRPr b="1" sz="3600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"/>
          <p:cNvSpPr txBox="1"/>
          <p:nvPr/>
        </p:nvSpPr>
        <p:spPr>
          <a:xfrm>
            <a:off x="525475" y="1227212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Team</a:t>
            </a:r>
            <a:endParaRPr b="1" i="0" sz="2400" u="none" cap="none" strike="noStrike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Formation:</a:t>
            </a:r>
            <a:endParaRPr b="1" i="0" sz="2400" u="none" cap="none" strike="noStrike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7"/>
          <p:cNvSpPr txBox="1"/>
          <p:nvPr/>
        </p:nvSpPr>
        <p:spPr>
          <a:xfrm>
            <a:off x="525475" y="2017650"/>
            <a:ext cx="20088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tr-TR" sz="8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How is the team workforce structured? (2-3 sentences) Include a graphic to explain the structure as well.</a:t>
            </a:r>
            <a:endParaRPr b="0" i="0" sz="8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tr-TR" sz="800">
                <a:solidFill>
                  <a:srgbClr val="999999"/>
                </a:solidFill>
              </a:rPr>
              <a:t>A table of active members including following information: Name, University Major</a:t>
            </a:r>
            <a:r>
              <a:rPr lang="tr-TR" sz="700">
                <a:solidFill>
                  <a:srgbClr val="999999"/>
                </a:solidFill>
              </a:rPr>
              <a:t>*</a:t>
            </a:r>
            <a:r>
              <a:rPr lang="tr-TR" sz="800">
                <a:solidFill>
                  <a:srgbClr val="999999"/>
                </a:solidFill>
              </a:rPr>
              <a:t>, and duty in the team.</a:t>
            </a:r>
            <a:endParaRPr sz="800"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tr-TR" sz="700">
                <a:solidFill>
                  <a:srgbClr val="999999"/>
                </a:solidFill>
              </a:rPr>
              <a:t>* University majors should be written without abbreviations.</a:t>
            </a:r>
            <a:endParaRPr sz="800">
              <a:solidFill>
                <a:srgbClr val="999999"/>
              </a:solidFill>
            </a:endParaRPr>
          </a:p>
        </p:txBody>
      </p:sp>
      <p:sp>
        <p:nvSpPr>
          <p:cNvPr id="119" name="Google Shape;119;p7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039D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7"/>
          <p:cNvSpPr/>
          <p:nvPr/>
        </p:nvSpPr>
        <p:spPr>
          <a:xfrm rot="2700000">
            <a:off x="473644" y="2263497"/>
            <a:ext cx="84429" cy="82731"/>
          </a:xfrm>
          <a:prstGeom prst="rect">
            <a:avLst/>
          </a:prstGeom>
          <a:solidFill>
            <a:srgbClr val="039D8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22" name="Google Shape;122;p7"/>
          <p:cNvSpPr txBox="1"/>
          <p:nvPr/>
        </p:nvSpPr>
        <p:spPr>
          <a:xfrm>
            <a:off x="311700" y="378766"/>
            <a:ext cx="3246663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i="0" lang="tr-TR" sz="3600" u="none" cap="none" strike="noStrike">
                <a:solidFill>
                  <a:srgbClr val="039D8E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  <a:endParaRPr b="1" i="0" sz="3600" u="none" cap="none" strike="noStrike">
              <a:solidFill>
                <a:srgbClr val="039D8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" name="Google Shape;123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49450" y="445025"/>
            <a:ext cx="1297352" cy="35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"/>
          <p:cNvSpPr txBox="1"/>
          <p:nvPr>
            <p:ph type="ctrTitle"/>
          </p:nvPr>
        </p:nvSpPr>
        <p:spPr>
          <a:xfrm>
            <a:off x="296460" y="378355"/>
            <a:ext cx="3107197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tr-TR" sz="3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ROVER DESIGN</a:t>
            </a:r>
            <a:endParaRPr b="1" sz="3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1"/>
          <p:cNvSpPr txBox="1"/>
          <p:nvPr/>
        </p:nvSpPr>
        <p:spPr>
          <a:xfrm>
            <a:off x="525475" y="1211700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Mobility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System: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1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32" name="Google Shape;132;p11"/>
          <p:cNvSpPr/>
          <p:nvPr/>
        </p:nvSpPr>
        <p:spPr>
          <a:xfrm rot="2700000">
            <a:off x="473644" y="2252925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1"/>
          <p:cNvSpPr/>
          <p:nvPr/>
        </p:nvSpPr>
        <p:spPr>
          <a:xfrm rot="2700000">
            <a:off x="473645" y="2699699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4" name="Google Shape;134;p11"/>
          <p:cNvGrpSpPr/>
          <p:nvPr/>
        </p:nvGrpSpPr>
        <p:grpSpPr>
          <a:xfrm>
            <a:off x="456758" y="2078740"/>
            <a:ext cx="2077517" cy="1300985"/>
            <a:chOff x="456758" y="2078740"/>
            <a:chExt cx="2077517" cy="1300985"/>
          </a:xfrm>
        </p:grpSpPr>
        <p:sp>
          <p:nvSpPr>
            <p:cNvPr id="135" name="Google Shape;135;p11"/>
            <p:cNvSpPr txBox="1"/>
            <p:nvPr/>
          </p:nvSpPr>
          <p:spPr>
            <a:xfrm>
              <a:off x="525475" y="2078740"/>
              <a:ext cx="2008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What is used? Describe the system 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1"/>
            <p:cNvSpPr txBox="1"/>
            <p:nvPr/>
          </p:nvSpPr>
          <p:spPr>
            <a:xfrm>
              <a:off x="525475" y="2400215"/>
              <a:ext cx="2008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Why the system is chosen? What are the considerations? What are weaknesses and strengths?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7" name="Google Shape;137;p11"/>
            <p:cNvGrpSpPr/>
            <p:nvPr/>
          </p:nvGrpSpPr>
          <p:grpSpPr>
            <a:xfrm>
              <a:off x="456758" y="2948625"/>
              <a:ext cx="2077517" cy="431100"/>
              <a:chOff x="456758" y="2135100"/>
              <a:chExt cx="2077517" cy="431100"/>
            </a:xfrm>
          </p:grpSpPr>
          <p:sp>
            <p:nvSpPr>
              <p:cNvPr id="138" name="Google Shape;138;p11"/>
              <p:cNvSpPr txBox="1"/>
              <p:nvPr/>
            </p:nvSpPr>
            <p:spPr>
              <a:xfrm>
                <a:off x="525475" y="2135100"/>
                <a:ext cx="20088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Unique points and inspirations  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(3-5 sentences)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11"/>
              <p:cNvSpPr/>
              <p:nvPr/>
            </p:nvSpPr>
            <p:spPr>
              <a:xfrm rot="2700000">
                <a:off x="473644" y="2309285"/>
                <a:ext cx="84429" cy="8273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40" name="Google Shape;140;p11"/>
          <p:cNvPicPr preferRelativeResize="0"/>
          <p:nvPr/>
        </p:nvPicPr>
        <p:blipFill rotWithShape="1">
          <a:blip r:embed="rId4">
            <a:alphaModFix/>
          </a:blip>
          <a:srcRect b="0" l="89" r="89" t="0"/>
          <a:stretch/>
        </p:blipFill>
        <p:spPr>
          <a:xfrm>
            <a:off x="7449450" y="445025"/>
            <a:ext cx="1297352" cy="35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"/>
          <p:cNvSpPr txBox="1"/>
          <p:nvPr/>
        </p:nvSpPr>
        <p:spPr>
          <a:xfrm>
            <a:off x="525475" y="1211700"/>
            <a:ext cx="2008800" cy="12926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Electronics and power system: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5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48" name="Google Shape;148;p15"/>
          <p:cNvSpPr txBox="1"/>
          <p:nvPr>
            <p:ph type="ctrTitle"/>
          </p:nvPr>
        </p:nvSpPr>
        <p:spPr>
          <a:xfrm>
            <a:off x="296460" y="378355"/>
            <a:ext cx="3107197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tr-TR" sz="36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ROVER DESIGN</a:t>
            </a:r>
            <a:endParaRPr b="1" sz="36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5"/>
          <p:cNvSpPr/>
          <p:nvPr/>
        </p:nvSpPr>
        <p:spPr>
          <a:xfrm rot="2700000">
            <a:off x="473644" y="2678500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5"/>
          <p:cNvSpPr/>
          <p:nvPr/>
        </p:nvSpPr>
        <p:spPr>
          <a:xfrm rot="2700000">
            <a:off x="473645" y="3125274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1" name="Google Shape;151;p15"/>
          <p:cNvGrpSpPr/>
          <p:nvPr/>
        </p:nvGrpSpPr>
        <p:grpSpPr>
          <a:xfrm>
            <a:off x="456758" y="2504315"/>
            <a:ext cx="2077517" cy="1300985"/>
            <a:chOff x="456758" y="2078740"/>
            <a:chExt cx="2077517" cy="1300985"/>
          </a:xfrm>
        </p:grpSpPr>
        <p:sp>
          <p:nvSpPr>
            <p:cNvPr id="152" name="Google Shape;152;p15"/>
            <p:cNvSpPr txBox="1"/>
            <p:nvPr/>
          </p:nvSpPr>
          <p:spPr>
            <a:xfrm>
              <a:off x="525475" y="2078740"/>
              <a:ext cx="2008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What is used? Describe the system 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5"/>
            <p:cNvSpPr txBox="1"/>
            <p:nvPr/>
          </p:nvSpPr>
          <p:spPr>
            <a:xfrm>
              <a:off x="525475" y="2400215"/>
              <a:ext cx="2008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Why the system is chosen? What are the considerations? What are weaknesses and strengths?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4" name="Google Shape;154;p15"/>
            <p:cNvGrpSpPr/>
            <p:nvPr/>
          </p:nvGrpSpPr>
          <p:grpSpPr>
            <a:xfrm>
              <a:off x="456758" y="2948625"/>
              <a:ext cx="2077517" cy="431100"/>
              <a:chOff x="456758" y="2135100"/>
              <a:chExt cx="2077517" cy="431100"/>
            </a:xfrm>
          </p:grpSpPr>
          <p:sp>
            <p:nvSpPr>
              <p:cNvPr id="155" name="Google Shape;155;p15"/>
              <p:cNvSpPr txBox="1"/>
              <p:nvPr/>
            </p:nvSpPr>
            <p:spPr>
              <a:xfrm>
                <a:off x="525475" y="2135100"/>
                <a:ext cx="20088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Unique points and inspirations  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(3-5 sentences)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15"/>
              <p:cNvSpPr/>
              <p:nvPr/>
            </p:nvSpPr>
            <p:spPr>
              <a:xfrm rot="2700000">
                <a:off x="473644" y="2309285"/>
                <a:ext cx="84429" cy="8273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57" name="Google Shape;157;p15"/>
          <p:cNvPicPr preferRelativeResize="0"/>
          <p:nvPr/>
        </p:nvPicPr>
        <p:blipFill rotWithShape="1">
          <a:blip r:embed="rId4">
            <a:alphaModFix/>
          </a:blip>
          <a:srcRect b="0" l="89" r="89" t="0"/>
          <a:stretch/>
        </p:blipFill>
        <p:spPr>
          <a:xfrm>
            <a:off x="7449450" y="445025"/>
            <a:ext cx="1297352" cy="35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9"/>
          <p:cNvSpPr txBox="1"/>
          <p:nvPr/>
        </p:nvSpPr>
        <p:spPr>
          <a:xfrm>
            <a:off x="2911750" y="1370250"/>
            <a:ext cx="5854500" cy="400200"/>
          </a:xfrm>
          <a:prstGeom prst="rect">
            <a:avLst/>
          </a:prstGeom>
          <a:noFill/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  <p:sp>
        <p:nvSpPr>
          <p:cNvPr id="164" name="Google Shape;164;p19"/>
          <p:cNvSpPr txBox="1"/>
          <p:nvPr/>
        </p:nvSpPr>
        <p:spPr>
          <a:xfrm>
            <a:off x="296460" y="378355"/>
            <a:ext cx="3107197" cy="627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i="0" lang="tr-TR" sz="36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ROVER DESIGN</a:t>
            </a:r>
            <a:endParaRPr b="1" i="0" sz="36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525475" y="1080800"/>
            <a:ext cx="2008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tr-TR" sz="24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Manipulation system:</a:t>
            </a:r>
            <a:endParaRPr b="1" i="0" sz="2400" u="none" cap="none" strike="noStrik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9"/>
          <p:cNvSpPr/>
          <p:nvPr/>
        </p:nvSpPr>
        <p:spPr>
          <a:xfrm rot="2700000">
            <a:off x="473644" y="2252925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9"/>
          <p:cNvSpPr/>
          <p:nvPr/>
        </p:nvSpPr>
        <p:spPr>
          <a:xfrm rot="2700000">
            <a:off x="473645" y="2699699"/>
            <a:ext cx="84429" cy="827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8" name="Google Shape;168;p19"/>
          <p:cNvGrpSpPr/>
          <p:nvPr/>
        </p:nvGrpSpPr>
        <p:grpSpPr>
          <a:xfrm>
            <a:off x="456758" y="2078740"/>
            <a:ext cx="2077517" cy="1300985"/>
            <a:chOff x="456758" y="2078740"/>
            <a:chExt cx="2077517" cy="1300985"/>
          </a:xfrm>
        </p:grpSpPr>
        <p:sp>
          <p:nvSpPr>
            <p:cNvPr id="169" name="Google Shape;169;p19"/>
            <p:cNvSpPr txBox="1"/>
            <p:nvPr/>
          </p:nvSpPr>
          <p:spPr>
            <a:xfrm>
              <a:off x="525475" y="2078740"/>
              <a:ext cx="2008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What is used? Describe the system 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9"/>
            <p:cNvSpPr txBox="1"/>
            <p:nvPr/>
          </p:nvSpPr>
          <p:spPr>
            <a:xfrm>
              <a:off x="525475" y="2400215"/>
              <a:ext cx="20088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Why the system is chosen? What are the considerations? What are weaknesses and strengths? 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tr-TR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(3-5 sentences)</a:t>
              </a:r>
              <a:endParaRPr b="0" i="0" sz="8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1" name="Google Shape;171;p19"/>
            <p:cNvGrpSpPr/>
            <p:nvPr/>
          </p:nvGrpSpPr>
          <p:grpSpPr>
            <a:xfrm>
              <a:off x="456758" y="2948625"/>
              <a:ext cx="2077517" cy="431100"/>
              <a:chOff x="456758" y="2135100"/>
              <a:chExt cx="2077517" cy="431100"/>
            </a:xfrm>
          </p:grpSpPr>
          <p:sp>
            <p:nvSpPr>
              <p:cNvPr id="172" name="Google Shape;172;p19"/>
              <p:cNvSpPr txBox="1"/>
              <p:nvPr/>
            </p:nvSpPr>
            <p:spPr>
              <a:xfrm>
                <a:off x="525475" y="2135100"/>
                <a:ext cx="20088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Unique points and inspirations  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800"/>
                  <a:buFont typeface="Arial"/>
                  <a:buNone/>
                </a:pPr>
                <a:r>
                  <a:rPr b="0" i="0" lang="tr-TR" sz="800" u="none" cap="none" strike="noStrike">
                    <a:solidFill>
                      <a:srgbClr val="D9D9D9"/>
                    </a:solidFill>
                    <a:latin typeface="Arial"/>
                    <a:ea typeface="Arial"/>
                    <a:cs typeface="Arial"/>
                    <a:sym typeface="Arial"/>
                  </a:rPr>
                  <a:t>(3-5 sentences)</a:t>
                </a:r>
                <a:endParaRPr b="0" i="0" sz="800" u="none" cap="none" strike="noStrik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9"/>
              <p:cNvSpPr/>
              <p:nvPr/>
            </p:nvSpPr>
            <p:spPr>
              <a:xfrm rot="2700000">
                <a:off x="473644" y="2309285"/>
                <a:ext cx="84429" cy="8273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74" name="Google Shape;174;p19"/>
          <p:cNvPicPr preferRelativeResize="0"/>
          <p:nvPr/>
        </p:nvPicPr>
        <p:blipFill rotWithShape="1">
          <a:blip r:embed="rId4">
            <a:alphaModFix/>
          </a:blip>
          <a:srcRect b="0" l="89" r="89" t="0"/>
          <a:stretch/>
        </p:blipFill>
        <p:spPr>
          <a:xfrm>
            <a:off x="7449450" y="445025"/>
            <a:ext cx="1297352" cy="35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Zeynep Elmas</dc:creator>
</cp:coreProperties>
</file>