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gsc1fNd+OSktelUNgr4OK58zzh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afb109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4afb109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" name="Google Shape;9;p3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1380" y="784252"/>
            <a:ext cx="2741239" cy="3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tr-T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201380" y="4017820"/>
            <a:ext cx="27422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514299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"/>
          <p:cNvCxnSpPr/>
          <p:nvPr/>
        </p:nvCxnSpPr>
        <p:spPr>
          <a:xfrm>
            <a:off x="343611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Funding 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60558" y="169617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Present the funds of the project at the time of submission of this document? (In dollar currency)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rot="2700000">
            <a:off x="471611" y="192136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2700000">
            <a:off x="471609" y="2530374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2700000">
            <a:off x="471610" y="3122548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660550" y="2233193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much spending is expected for the development costs? How much spending is expected for the travel costs?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660558" y="2924319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in an insufficient funding situation by the competition date?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525475" y="1206077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Logistics: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25475" y="1664332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to package and bring the rover to competition site by July? (4-6 sentences)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 rot="2700000">
            <a:off x="473644" y="190001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525475" y="207874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 rot="2700000">
            <a:off x="473644" y="22529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25475" y="240021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2700000">
            <a:off x="473645" y="2699699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25475" y="213510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2700000">
            <a:off x="473644" y="230928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size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25475" y="2462125"/>
            <a:ext cx="213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1" name="Google Shape;241;p14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525475" y="2861317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2700000">
            <a:off x="473643" y="314839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5" name="Google Shape;255;p15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 rot="2700000">
            <a:off x="473645" y="306716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525475" y="2893100"/>
            <a:ext cx="210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525475" y="1749525"/>
            <a:ext cx="2008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25475" y="2839025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25475" y="20599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team and if applies,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rover.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525475" y="3209088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Contact information and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social media links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911750" y="18440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911750" y="29929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2700000">
            <a:off x="473644" y="2234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2700000">
            <a:off x="473644" y="338328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"/>
          <p:cNvSpPr/>
          <p:nvPr/>
        </p:nvSpPr>
        <p:spPr>
          <a:xfrm rot="2700000">
            <a:off x="473643" y="232723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Manipulation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525475" y="210955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mass, max payload and size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2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/>
          <p:nvPr/>
        </p:nvSpPr>
        <p:spPr>
          <a:xfrm rot="2700000">
            <a:off x="473643" y="275170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525475" y="2559475"/>
            <a:ext cx="211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3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7" name="Google Shape;357;p2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4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80" name="Google Shape;380;p25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6"/>
          <p:cNvSpPr/>
          <p:nvPr/>
        </p:nvSpPr>
        <p:spPr>
          <a:xfrm rot="2700000">
            <a:off x="473644" y="273353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525475" y="2559475"/>
            <a:ext cx="2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4" name="Google Shape;394;p26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7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7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system.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7"/>
          <p:cNvSpPr txBox="1"/>
          <p:nvPr/>
        </p:nvSpPr>
        <p:spPr>
          <a:xfrm>
            <a:off x="525474" y="330075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7"/>
          <p:cNvSpPr/>
          <p:nvPr/>
        </p:nvSpPr>
        <p:spPr>
          <a:xfrm rot="2700000">
            <a:off x="483259" y="3591134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8" name="Google Shape;408;p27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8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5475" y="26350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Consultant: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525475" y="19857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and address of the affiliated academic institution.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25475" y="3425438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Name, affiliated academic institution and contact information of academic consultant.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11750" y="276760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2700000">
            <a:off x="473644" y="21599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2700000">
            <a:off x="473644" y="3661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 txBox="1"/>
          <p:nvPr/>
        </p:nvSpPr>
        <p:spPr>
          <a:xfrm>
            <a:off x="525474" y="287366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9"/>
          <p:cNvSpPr/>
          <p:nvPr/>
        </p:nvSpPr>
        <p:spPr>
          <a:xfrm rot="2700000">
            <a:off x="483259" y="30477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31" name="Google Shape;431;p29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0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>
            <a:off x="525474" y="287178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resilience to noise and communication range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/>
          <p:nvPr/>
        </p:nvSpPr>
        <p:spPr>
          <a:xfrm>
            <a:off x="525475" y="3300750"/>
            <a:ext cx="212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system's adequacy for its role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0"/>
          <p:cNvSpPr/>
          <p:nvPr/>
        </p:nvSpPr>
        <p:spPr>
          <a:xfrm rot="2700000">
            <a:off x="483259" y="3474816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45" name="Google Shape;445;p30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History of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Team: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paragraph of teams history including foundation date, attended competitions and experience. 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532402" y="125333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Members List: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32402" y="2043770"/>
            <a:ext cx="200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table of active members including following information: Name, University Major</a:t>
            </a:r>
            <a:r>
              <a:rPr b="0" i="0" lang="tr-TR" sz="7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, and duty in the team.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7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 University majors should be written without abbreviations.</a:t>
            </a:r>
            <a:endParaRPr b="0" i="0" sz="7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afb1094a_0_0"/>
          <p:cNvSpPr txBox="1"/>
          <p:nvPr/>
        </p:nvSpPr>
        <p:spPr>
          <a:xfrm>
            <a:off x="532402" y="1253332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Photo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4afb1094a_0_0"/>
          <p:cNvSpPr txBox="1"/>
          <p:nvPr/>
        </p:nvSpPr>
        <p:spPr>
          <a:xfrm>
            <a:off x="532402" y="216677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photo/screenshot of the whole or part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24afb1094a_0_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24afb1094a_0_0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24afb1094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6" name="Google Shape;126;g124afb1094a_0_0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4afb1094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24afb1094a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Calendar: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Explain the work on the project by a Gantt chart. Include 10-15 items in the Gantt chart.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525475" y="122721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Formation: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5475" y="20176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is the team workforce structured? (2-3 sentences) Include a graphic to explain the structure as well.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2700000">
            <a:off x="473644" y="226349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Workplace: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5475" y="1637698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the team design, build and test the rover physically? Explain the workplace. (2-4 sentences) Include a photo/screenshot of the workplace.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911750" y="1370250"/>
            <a:ext cx="5854500" cy="400079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 rot="2700000">
            <a:off x="483260" y="1934872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